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3891200" cy="32918400"/>
  <p:notesSz cx="9601200" cy="7315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D18F8BF-C0ED-ED1F-4431-5E66A6A6ACC1}" name="Benderlioglu, Zeynep" initials="BZ" userId="S::benderlioglu.1@osu.edu::7e7c393a-17b1-4391-a86c-734b5e27dd9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72" autoAdjust="0"/>
  </p:normalViewPr>
  <p:slideViewPr>
    <p:cSldViewPr snapToGrid="0">
      <p:cViewPr varScale="1">
        <p:scale>
          <a:sx n="17" d="100"/>
          <a:sy n="17" d="100"/>
        </p:scale>
        <p:origin x="1522" y="77"/>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160520" cy="365760"/>
          </a:xfrm>
          <a:prstGeom prst="rect">
            <a:avLst/>
          </a:prstGeom>
          <a:noFill/>
          <a:ln>
            <a:noFill/>
          </a:ln>
        </p:spPr>
        <p:txBody>
          <a:bodyPr spcFirstLastPara="1" wrap="square" lIns="96650" tIns="48325" rIns="96650" bIns="48325"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438458" y="0"/>
            <a:ext cx="4160520" cy="365760"/>
          </a:xfrm>
          <a:prstGeom prst="rect">
            <a:avLst/>
          </a:prstGeom>
          <a:noFill/>
          <a:ln>
            <a:noFill/>
          </a:ln>
        </p:spPr>
        <p:txBody>
          <a:bodyPr spcFirstLastPara="1" wrap="square" lIns="96650" tIns="48325" rIns="96650" bIns="48325"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971800" y="547688"/>
            <a:ext cx="36576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60120" y="3474720"/>
            <a:ext cx="7680960" cy="3291840"/>
          </a:xfrm>
          <a:prstGeom prst="rect">
            <a:avLst/>
          </a:prstGeom>
          <a:noFill/>
          <a:ln>
            <a:noFill/>
          </a:ln>
        </p:spPr>
        <p:txBody>
          <a:bodyPr spcFirstLastPara="1" wrap="square" lIns="96650" tIns="48325" rIns="96650" bIns="48325" anchor="t" anchorCtr="0">
            <a:noAutofit/>
          </a:bodyPr>
          <a:lstStyle>
            <a:lvl1pPr marL="457200" marR="0" lvl="0"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58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948171"/>
            <a:ext cx="4160520" cy="365760"/>
          </a:xfrm>
          <a:prstGeom prst="rect">
            <a:avLst/>
          </a:prstGeom>
          <a:noFill/>
          <a:ln>
            <a:noFill/>
          </a:ln>
        </p:spPr>
        <p:txBody>
          <a:bodyPr spcFirstLastPara="1" wrap="square" lIns="96650" tIns="48325" rIns="96650" bIns="48325"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438458" y="6948171"/>
            <a:ext cx="4160520" cy="365760"/>
          </a:xfrm>
          <a:prstGeom prst="rect">
            <a:avLst/>
          </a:prstGeom>
          <a:noFill/>
          <a:ln>
            <a:noFill/>
          </a:ln>
        </p:spPr>
        <p:txBody>
          <a:bodyPr spcFirstLastPara="1" wrap="square" lIns="96650" tIns="48325" rIns="96650" bIns="48325"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2971800" y="547688"/>
            <a:ext cx="3657600" cy="27432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960120" y="3474720"/>
            <a:ext cx="7680960" cy="3291840"/>
          </a:xfrm>
          <a:prstGeom prst="rect">
            <a:avLst/>
          </a:prstGeom>
          <a:noFill/>
          <a:ln>
            <a:noFill/>
          </a:ln>
        </p:spPr>
        <p:txBody>
          <a:bodyPr spcFirstLastPara="1" wrap="square" lIns="96650" tIns="48325" rIns="96650" bIns="48325" anchor="t" anchorCtr="0">
            <a:noAutofit/>
          </a:bodyPr>
          <a:lstStyle/>
          <a:p>
            <a:pPr marL="0" lvl="0" indent="0" algn="l" rtl="0">
              <a:spcBef>
                <a:spcPts val="0"/>
              </a:spcBef>
              <a:spcAft>
                <a:spcPts val="0"/>
              </a:spcAft>
              <a:buNone/>
            </a:pPr>
            <a:endParaRPr dirty="0"/>
          </a:p>
        </p:txBody>
      </p:sp>
      <p:sp>
        <p:nvSpPr>
          <p:cNvPr id="87" name="Google Shape;87;p1:notes"/>
          <p:cNvSpPr txBox="1">
            <a:spLocks noGrp="1"/>
          </p:cNvSpPr>
          <p:nvPr>
            <p:ph type="sldNum" idx="12"/>
          </p:nvPr>
        </p:nvSpPr>
        <p:spPr>
          <a:xfrm>
            <a:off x="5438458" y="6948171"/>
            <a:ext cx="4160520" cy="365760"/>
          </a:xfrm>
          <a:prstGeom prst="rect">
            <a:avLst/>
          </a:prstGeom>
          <a:noFill/>
          <a:ln>
            <a:noFill/>
          </a:ln>
        </p:spPr>
        <p:txBody>
          <a:bodyPr spcFirstLastPara="1" wrap="square" lIns="96650" tIns="48325" rIns="96650" bIns="48325"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11083289" y="-1207766"/>
            <a:ext cx="21724622" cy="39502080"/>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2451024" y="80543401"/>
            <a:ext cx="179763418" cy="35547303"/>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29016955" y="45354244"/>
            <a:ext cx="179763418" cy="105925617"/>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3"/>
          <p:cNvSpPr txBox="1">
            <a:spLocks noGrp="1"/>
          </p:cNvSpPr>
          <p:nvPr>
            <p:ph type="ctrTitle"/>
          </p:nvPr>
        </p:nvSpPr>
        <p:spPr>
          <a:xfrm>
            <a:off x="3291840" y="10226042"/>
            <a:ext cx="37307520" cy="705612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6583680" y="18653760"/>
            <a:ext cx="30723840" cy="8412480"/>
          </a:xfrm>
          <a:prstGeom prst="rect">
            <a:avLst/>
          </a:prstGeom>
          <a:noFill/>
          <a:ln>
            <a:noFill/>
          </a:ln>
        </p:spPr>
        <p:txBody>
          <a:bodyPr spcFirstLastPara="1" wrap="square" lIns="438900" tIns="219450" rIns="438900" bIns="219450" anchor="t" anchorCtr="0">
            <a:normAutofit/>
          </a:bodyPr>
          <a:lstStyle>
            <a:lvl1pPr lvl="0" algn="ctr">
              <a:spcBef>
                <a:spcPts val="3080"/>
              </a:spcBef>
              <a:spcAft>
                <a:spcPts val="0"/>
              </a:spcAft>
              <a:buClr>
                <a:srgbClr val="888888"/>
              </a:buClr>
              <a:buSzPts val="15400"/>
              <a:buNone/>
              <a:defRPr>
                <a:solidFill>
                  <a:srgbClr val="888888"/>
                </a:solidFill>
              </a:defRPr>
            </a:lvl1pPr>
            <a:lvl2pPr lvl="1" algn="ctr">
              <a:spcBef>
                <a:spcPts val="2680"/>
              </a:spcBef>
              <a:spcAft>
                <a:spcPts val="0"/>
              </a:spcAft>
              <a:buClr>
                <a:srgbClr val="888888"/>
              </a:buClr>
              <a:buSzPts val="13400"/>
              <a:buNone/>
              <a:defRPr>
                <a:solidFill>
                  <a:srgbClr val="888888"/>
                </a:solidFill>
              </a:defRPr>
            </a:lvl2pPr>
            <a:lvl3pPr lvl="2" algn="ctr">
              <a:spcBef>
                <a:spcPts val="2300"/>
              </a:spcBef>
              <a:spcAft>
                <a:spcPts val="0"/>
              </a:spcAft>
              <a:buClr>
                <a:srgbClr val="888888"/>
              </a:buClr>
              <a:buSzPts val="11500"/>
              <a:buNone/>
              <a:defRPr>
                <a:solidFill>
                  <a:srgbClr val="888888"/>
                </a:solidFill>
              </a:defRPr>
            </a:lvl3pPr>
            <a:lvl4pPr lvl="3" algn="ctr">
              <a:spcBef>
                <a:spcPts val="1920"/>
              </a:spcBef>
              <a:spcAft>
                <a:spcPts val="0"/>
              </a:spcAft>
              <a:buClr>
                <a:srgbClr val="888888"/>
              </a:buClr>
              <a:buSzPts val="9600"/>
              <a:buNone/>
              <a:defRPr>
                <a:solidFill>
                  <a:srgbClr val="888888"/>
                </a:solidFill>
              </a:defRPr>
            </a:lvl4pPr>
            <a:lvl5pPr lvl="4" algn="ctr">
              <a:spcBef>
                <a:spcPts val="1920"/>
              </a:spcBef>
              <a:spcAft>
                <a:spcPts val="0"/>
              </a:spcAft>
              <a:buClr>
                <a:srgbClr val="888888"/>
              </a:buClr>
              <a:buSzPts val="9600"/>
              <a:buNone/>
              <a:defRPr>
                <a:solidFill>
                  <a:srgbClr val="888888"/>
                </a:solidFill>
              </a:defRPr>
            </a:lvl5pPr>
            <a:lvl6pPr lvl="5" algn="ctr">
              <a:spcBef>
                <a:spcPts val="1920"/>
              </a:spcBef>
              <a:spcAft>
                <a:spcPts val="0"/>
              </a:spcAft>
              <a:buClr>
                <a:srgbClr val="888888"/>
              </a:buClr>
              <a:buSzPts val="9600"/>
              <a:buNone/>
              <a:defRPr>
                <a:solidFill>
                  <a:srgbClr val="888888"/>
                </a:solidFill>
              </a:defRPr>
            </a:lvl6pPr>
            <a:lvl7pPr lvl="6" algn="ctr">
              <a:spcBef>
                <a:spcPts val="1920"/>
              </a:spcBef>
              <a:spcAft>
                <a:spcPts val="0"/>
              </a:spcAft>
              <a:buClr>
                <a:srgbClr val="888888"/>
              </a:buClr>
              <a:buSzPts val="9600"/>
              <a:buNone/>
              <a:defRPr>
                <a:solidFill>
                  <a:srgbClr val="888888"/>
                </a:solidFill>
              </a:defRPr>
            </a:lvl7pPr>
            <a:lvl8pPr lvl="7" algn="ctr">
              <a:spcBef>
                <a:spcPts val="1920"/>
              </a:spcBef>
              <a:spcAft>
                <a:spcPts val="0"/>
              </a:spcAft>
              <a:buClr>
                <a:srgbClr val="888888"/>
              </a:buClr>
              <a:buSzPts val="9600"/>
              <a:buNone/>
              <a:defRPr>
                <a:solidFill>
                  <a:srgbClr val="888888"/>
                </a:solidFill>
              </a:defRPr>
            </a:lvl8pPr>
            <a:lvl9pPr lvl="8" algn="ctr">
              <a:spcBef>
                <a:spcPts val="1920"/>
              </a:spcBef>
              <a:spcAft>
                <a:spcPts val="0"/>
              </a:spcAft>
              <a:buClr>
                <a:srgbClr val="888888"/>
              </a:buClr>
              <a:buSzPts val="9600"/>
              <a:buNone/>
              <a:defRPr>
                <a:solidFill>
                  <a:srgbClr val="888888"/>
                </a:solidFill>
              </a:defRPr>
            </a:lvl9pPr>
          </a:lstStyle>
          <a:p>
            <a:endParaRPr/>
          </a:p>
        </p:txBody>
      </p:sp>
      <p:sp>
        <p:nvSpPr>
          <p:cNvPr id="22" name="Google Shape;22;p3"/>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2194560" y="7680963"/>
            <a:ext cx="39502080" cy="21724622"/>
          </a:xfrm>
          <a:prstGeom prst="rect">
            <a:avLst/>
          </a:prstGeom>
          <a:noFill/>
          <a:ln>
            <a:noFill/>
          </a:ln>
        </p:spPr>
        <p:txBody>
          <a:bodyPr spcFirstLastPara="1" wrap="square" lIns="438900" tIns="219450" rIns="438900" bIns="21945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8" name="Google Shape;28;p4"/>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467103" y="21153122"/>
            <a:ext cx="37307520" cy="6537960"/>
          </a:xfrm>
          <a:prstGeom prst="rect">
            <a:avLst/>
          </a:prstGeom>
          <a:noFill/>
          <a:ln>
            <a:noFill/>
          </a:ln>
        </p:spPr>
        <p:txBody>
          <a:bodyPr spcFirstLastPara="1" wrap="square" lIns="438900" tIns="219450" rIns="438900" bIns="219450" anchor="t" anchorCtr="0">
            <a:normAutofit/>
          </a:bodyPr>
          <a:lstStyle>
            <a:lvl1pPr lvl="0" algn="l">
              <a:spcBef>
                <a:spcPts val="0"/>
              </a:spcBef>
              <a:spcAft>
                <a:spcPts val="0"/>
              </a:spcAft>
              <a:buClr>
                <a:schemeClr val="dk1"/>
              </a:buClr>
              <a:buSzPts val="19200"/>
              <a:buFont typeface="Calibri"/>
              <a:buNone/>
              <a:defRPr sz="192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467103" y="13952225"/>
            <a:ext cx="37307520" cy="7200898"/>
          </a:xfrm>
          <a:prstGeom prst="rect">
            <a:avLst/>
          </a:prstGeom>
          <a:noFill/>
          <a:ln>
            <a:noFill/>
          </a:ln>
        </p:spPr>
        <p:txBody>
          <a:bodyPr spcFirstLastPara="1" wrap="square" lIns="438900" tIns="219450" rIns="438900" bIns="219450" anchor="b" anchorCtr="0">
            <a:normAutofit/>
          </a:bodyPr>
          <a:lstStyle>
            <a:lvl1pPr marL="457200" lvl="0" indent="-228600" algn="l">
              <a:spcBef>
                <a:spcPts val="1920"/>
              </a:spcBef>
              <a:spcAft>
                <a:spcPts val="0"/>
              </a:spcAft>
              <a:buClr>
                <a:srgbClr val="888888"/>
              </a:buClr>
              <a:buSzPts val="9600"/>
              <a:buNone/>
              <a:defRPr sz="9600">
                <a:solidFill>
                  <a:srgbClr val="888888"/>
                </a:solidFill>
              </a:defRPr>
            </a:lvl1pPr>
            <a:lvl2pPr marL="914400" lvl="1" indent="-228600" algn="l">
              <a:spcBef>
                <a:spcPts val="1720"/>
              </a:spcBef>
              <a:spcAft>
                <a:spcPts val="0"/>
              </a:spcAft>
              <a:buClr>
                <a:srgbClr val="888888"/>
              </a:buClr>
              <a:buSzPts val="8600"/>
              <a:buNone/>
              <a:defRPr sz="8600">
                <a:solidFill>
                  <a:srgbClr val="888888"/>
                </a:solidFill>
              </a:defRPr>
            </a:lvl2pPr>
            <a:lvl3pPr marL="1371600" lvl="2" indent="-228600" algn="l">
              <a:spcBef>
                <a:spcPts val="1540"/>
              </a:spcBef>
              <a:spcAft>
                <a:spcPts val="0"/>
              </a:spcAft>
              <a:buClr>
                <a:srgbClr val="888888"/>
              </a:buClr>
              <a:buSzPts val="7700"/>
              <a:buNone/>
              <a:defRPr sz="7700">
                <a:solidFill>
                  <a:srgbClr val="888888"/>
                </a:solidFill>
              </a:defRPr>
            </a:lvl3pPr>
            <a:lvl4pPr marL="1828800" lvl="3" indent="-228600" algn="l">
              <a:spcBef>
                <a:spcPts val="1340"/>
              </a:spcBef>
              <a:spcAft>
                <a:spcPts val="0"/>
              </a:spcAft>
              <a:buClr>
                <a:srgbClr val="888888"/>
              </a:buClr>
              <a:buSzPts val="6700"/>
              <a:buNone/>
              <a:defRPr sz="6700">
                <a:solidFill>
                  <a:srgbClr val="888888"/>
                </a:solidFill>
              </a:defRPr>
            </a:lvl4pPr>
            <a:lvl5pPr marL="2286000" lvl="4" indent="-228600" algn="l">
              <a:spcBef>
                <a:spcPts val="1340"/>
              </a:spcBef>
              <a:spcAft>
                <a:spcPts val="0"/>
              </a:spcAft>
              <a:buClr>
                <a:srgbClr val="888888"/>
              </a:buClr>
              <a:buSzPts val="6700"/>
              <a:buNone/>
              <a:defRPr sz="6700">
                <a:solidFill>
                  <a:srgbClr val="888888"/>
                </a:solidFill>
              </a:defRPr>
            </a:lvl5pPr>
            <a:lvl6pPr marL="2743200" lvl="5" indent="-228600" algn="l">
              <a:spcBef>
                <a:spcPts val="1340"/>
              </a:spcBef>
              <a:spcAft>
                <a:spcPts val="0"/>
              </a:spcAft>
              <a:buClr>
                <a:srgbClr val="888888"/>
              </a:buClr>
              <a:buSzPts val="6700"/>
              <a:buNone/>
              <a:defRPr sz="6700">
                <a:solidFill>
                  <a:srgbClr val="888888"/>
                </a:solidFill>
              </a:defRPr>
            </a:lvl6pPr>
            <a:lvl7pPr marL="3200400" lvl="6" indent="-228600" algn="l">
              <a:spcBef>
                <a:spcPts val="1340"/>
              </a:spcBef>
              <a:spcAft>
                <a:spcPts val="0"/>
              </a:spcAft>
              <a:buClr>
                <a:srgbClr val="888888"/>
              </a:buClr>
              <a:buSzPts val="6700"/>
              <a:buNone/>
              <a:defRPr sz="6700">
                <a:solidFill>
                  <a:srgbClr val="888888"/>
                </a:solidFill>
              </a:defRPr>
            </a:lvl7pPr>
            <a:lvl8pPr marL="3657600" lvl="7" indent="-228600" algn="l">
              <a:spcBef>
                <a:spcPts val="1340"/>
              </a:spcBef>
              <a:spcAft>
                <a:spcPts val="0"/>
              </a:spcAft>
              <a:buClr>
                <a:srgbClr val="888888"/>
              </a:buClr>
              <a:buSzPts val="6700"/>
              <a:buNone/>
              <a:defRPr sz="6700">
                <a:solidFill>
                  <a:srgbClr val="888888"/>
                </a:solidFill>
              </a:defRPr>
            </a:lvl8pPr>
            <a:lvl9pPr marL="4114800" lvl="8" indent="-228600" algn="l">
              <a:spcBef>
                <a:spcPts val="1340"/>
              </a:spcBef>
              <a:spcAft>
                <a:spcPts val="0"/>
              </a:spcAft>
              <a:buClr>
                <a:srgbClr val="888888"/>
              </a:buClr>
              <a:buSzPts val="6700"/>
              <a:buNone/>
              <a:defRPr sz="6700">
                <a:solidFill>
                  <a:srgbClr val="888888"/>
                </a:solidFill>
              </a:defRPr>
            </a:lvl9pPr>
          </a:lstStyle>
          <a:p>
            <a:endParaRPr/>
          </a:p>
        </p:txBody>
      </p:sp>
      <p:sp>
        <p:nvSpPr>
          <p:cNvPr id="34" name="Google Shape;34;p5"/>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7901944" y="49156623"/>
            <a:ext cx="70736457" cy="139042138"/>
          </a:xfrm>
          <a:prstGeom prst="rect">
            <a:avLst/>
          </a:prstGeom>
          <a:noFill/>
          <a:ln>
            <a:noFill/>
          </a:ln>
        </p:spPr>
        <p:txBody>
          <a:bodyPr spcFirstLastPara="1" wrap="square" lIns="438900" tIns="219450" rIns="438900" bIns="219450" anchor="t" anchorCtr="0">
            <a:normAutofit/>
          </a:bodyPr>
          <a:lstStyle>
            <a:lvl1pPr marL="457200" lvl="0" indent="-1079500" algn="l">
              <a:spcBef>
                <a:spcPts val="2680"/>
              </a:spcBef>
              <a:spcAft>
                <a:spcPts val="0"/>
              </a:spcAft>
              <a:buClr>
                <a:schemeClr val="dk1"/>
              </a:buClr>
              <a:buSzPts val="13400"/>
              <a:buChar char="•"/>
              <a:defRPr sz="13400"/>
            </a:lvl1pPr>
            <a:lvl2pPr marL="914400" lvl="1" indent="-958850" algn="l">
              <a:spcBef>
                <a:spcPts val="2300"/>
              </a:spcBef>
              <a:spcAft>
                <a:spcPts val="0"/>
              </a:spcAft>
              <a:buClr>
                <a:schemeClr val="dk1"/>
              </a:buClr>
              <a:buSzPts val="11500"/>
              <a:buChar char="–"/>
              <a:defRPr sz="11500"/>
            </a:lvl2pPr>
            <a:lvl3pPr marL="1371600" lvl="2" indent="-838200" algn="l">
              <a:spcBef>
                <a:spcPts val="1920"/>
              </a:spcBef>
              <a:spcAft>
                <a:spcPts val="0"/>
              </a:spcAft>
              <a:buClr>
                <a:schemeClr val="dk1"/>
              </a:buClr>
              <a:buSzPts val="9600"/>
              <a:buChar char="•"/>
              <a:defRPr sz="9600"/>
            </a:lvl3pPr>
            <a:lvl4pPr marL="1828800" lvl="3" indent="-774700" algn="l">
              <a:spcBef>
                <a:spcPts val="1720"/>
              </a:spcBef>
              <a:spcAft>
                <a:spcPts val="0"/>
              </a:spcAft>
              <a:buClr>
                <a:schemeClr val="dk1"/>
              </a:buClr>
              <a:buSzPts val="8600"/>
              <a:buChar char="–"/>
              <a:defRPr sz="8600"/>
            </a:lvl4pPr>
            <a:lvl5pPr marL="2286000" lvl="4" indent="-774700" algn="l">
              <a:spcBef>
                <a:spcPts val="1720"/>
              </a:spcBef>
              <a:spcAft>
                <a:spcPts val="0"/>
              </a:spcAft>
              <a:buClr>
                <a:schemeClr val="dk1"/>
              </a:buClr>
              <a:buSzPts val="8600"/>
              <a:buChar char="»"/>
              <a:defRPr sz="8600"/>
            </a:lvl5pPr>
            <a:lvl6pPr marL="2743200" lvl="5" indent="-774700" algn="l">
              <a:spcBef>
                <a:spcPts val="1720"/>
              </a:spcBef>
              <a:spcAft>
                <a:spcPts val="0"/>
              </a:spcAft>
              <a:buClr>
                <a:schemeClr val="dk1"/>
              </a:buClr>
              <a:buSzPts val="8600"/>
              <a:buChar char="•"/>
              <a:defRPr sz="8600"/>
            </a:lvl6pPr>
            <a:lvl7pPr marL="3200400" lvl="6" indent="-774700" algn="l">
              <a:spcBef>
                <a:spcPts val="1720"/>
              </a:spcBef>
              <a:spcAft>
                <a:spcPts val="0"/>
              </a:spcAft>
              <a:buClr>
                <a:schemeClr val="dk1"/>
              </a:buClr>
              <a:buSzPts val="8600"/>
              <a:buChar char="•"/>
              <a:defRPr sz="8600"/>
            </a:lvl7pPr>
            <a:lvl8pPr marL="3657600" lvl="7" indent="-774700" algn="l">
              <a:spcBef>
                <a:spcPts val="1720"/>
              </a:spcBef>
              <a:spcAft>
                <a:spcPts val="0"/>
              </a:spcAft>
              <a:buClr>
                <a:schemeClr val="dk1"/>
              </a:buClr>
              <a:buSzPts val="8600"/>
              <a:buChar char="•"/>
              <a:defRPr sz="8600"/>
            </a:lvl8pPr>
            <a:lvl9pPr marL="4114800" lvl="8" indent="-774700" algn="l">
              <a:spcBef>
                <a:spcPts val="1720"/>
              </a:spcBef>
              <a:spcAft>
                <a:spcPts val="0"/>
              </a:spcAft>
              <a:buClr>
                <a:schemeClr val="dk1"/>
              </a:buClr>
              <a:buSzPts val="8600"/>
              <a:buChar char="•"/>
              <a:defRPr sz="8600"/>
            </a:lvl9pPr>
          </a:lstStyle>
          <a:p>
            <a:endParaRPr/>
          </a:p>
        </p:txBody>
      </p:sp>
      <p:sp>
        <p:nvSpPr>
          <p:cNvPr id="40" name="Google Shape;40;p6"/>
          <p:cNvSpPr txBox="1">
            <a:spLocks noGrp="1"/>
          </p:cNvSpPr>
          <p:nvPr>
            <p:ph type="body" idx="2"/>
          </p:nvPr>
        </p:nvSpPr>
        <p:spPr>
          <a:xfrm>
            <a:off x="79369923" y="49156623"/>
            <a:ext cx="70736463" cy="139042138"/>
          </a:xfrm>
          <a:prstGeom prst="rect">
            <a:avLst/>
          </a:prstGeom>
          <a:noFill/>
          <a:ln>
            <a:noFill/>
          </a:ln>
        </p:spPr>
        <p:txBody>
          <a:bodyPr spcFirstLastPara="1" wrap="square" lIns="438900" tIns="219450" rIns="438900" bIns="219450" anchor="t" anchorCtr="0">
            <a:normAutofit/>
          </a:bodyPr>
          <a:lstStyle>
            <a:lvl1pPr marL="457200" lvl="0" indent="-1079500" algn="l">
              <a:spcBef>
                <a:spcPts val="2680"/>
              </a:spcBef>
              <a:spcAft>
                <a:spcPts val="0"/>
              </a:spcAft>
              <a:buClr>
                <a:schemeClr val="dk1"/>
              </a:buClr>
              <a:buSzPts val="13400"/>
              <a:buChar char="•"/>
              <a:defRPr sz="13400"/>
            </a:lvl1pPr>
            <a:lvl2pPr marL="914400" lvl="1" indent="-958850" algn="l">
              <a:spcBef>
                <a:spcPts val="2300"/>
              </a:spcBef>
              <a:spcAft>
                <a:spcPts val="0"/>
              </a:spcAft>
              <a:buClr>
                <a:schemeClr val="dk1"/>
              </a:buClr>
              <a:buSzPts val="11500"/>
              <a:buChar char="–"/>
              <a:defRPr sz="11500"/>
            </a:lvl2pPr>
            <a:lvl3pPr marL="1371600" lvl="2" indent="-838200" algn="l">
              <a:spcBef>
                <a:spcPts val="1920"/>
              </a:spcBef>
              <a:spcAft>
                <a:spcPts val="0"/>
              </a:spcAft>
              <a:buClr>
                <a:schemeClr val="dk1"/>
              </a:buClr>
              <a:buSzPts val="9600"/>
              <a:buChar char="•"/>
              <a:defRPr sz="9600"/>
            </a:lvl3pPr>
            <a:lvl4pPr marL="1828800" lvl="3" indent="-774700" algn="l">
              <a:spcBef>
                <a:spcPts val="1720"/>
              </a:spcBef>
              <a:spcAft>
                <a:spcPts val="0"/>
              </a:spcAft>
              <a:buClr>
                <a:schemeClr val="dk1"/>
              </a:buClr>
              <a:buSzPts val="8600"/>
              <a:buChar char="–"/>
              <a:defRPr sz="8600"/>
            </a:lvl4pPr>
            <a:lvl5pPr marL="2286000" lvl="4" indent="-774700" algn="l">
              <a:spcBef>
                <a:spcPts val="1720"/>
              </a:spcBef>
              <a:spcAft>
                <a:spcPts val="0"/>
              </a:spcAft>
              <a:buClr>
                <a:schemeClr val="dk1"/>
              </a:buClr>
              <a:buSzPts val="8600"/>
              <a:buChar char="»"/>
              <a:defRPr sz="8600"/>
            </a:lvl5pPr>
            <a:lvl6pPr marL="2743200" lvl="5" indent="-774700" algn="l">
              <a:spcBef>
                <a:spcPts val="1720"/>
              </a:spcBef>
              <a:spcAft>
                <a:spcPts val="0"/>
              </a:spcAft>
              <a:buClr>
                <a:schemeClr val="dk1"/>
              </a:buClr>
              <a:buSzPts val="8600"/>
              <a:buChar char="•"/>
              <a:defRPr sz="8600"/>
            </a:lvl6pPr>
            <a:lvl7pPr marL="3200400" lvl="6" indent="-774700" algn="l">
              <a:spcBef>
                <a:spcPts val="1720"/>
              </a:spcBef>
              <a:spcAft>
                <a:spcPts val="0"/>
              </a:spcAft>
              <a:buClr>
                <a:schemeClr val="dk1"/>
              </a:buClr>
              <a:buSzPts val="8600"/>
              <a:buChar char="•"/>
              <a:defRPr sz="8600"/>
            </a:lvl7pPr>
            <a:lvl8pPr marL="3657600" lvl="7" indent="-774700" algn="l">
              <a:spcBef>
                <a:spcPts val="1720"/>
              </a:spcBef>
              <a:spcAft>
                <a:spcPts val="0"/>
              </a:spcAft>
              <a:buClr>
                <a:schemeClr val="dk1"/>
              </a:buClr>
              <a:buSzPts val="8600"/>
              <a:buChar char="•"/>
              <a:defRPr sz="8600"/>
            </a:lvl8pPr>
            <a:lvl9pPr marL="4114800" lvl="8" indent="-774700" algn="l">
              <a:spcBef>
                <a:spcPts val="1720"/>
              </a:spcBef>
              <a:spcAft>
                <a:spcPts val="0"/>
              </a:spcAft>
              <a:buClr>
                <a:schemeClr val="dk1"/>
              </a:buClr>
              <a:buSzPts val="8600"/>
              <a:buChar char="•"/>
              <a:defRPr sz="8600"/>
            </a:lvl9pPr>
          </a:lstStyle>
          <a:p>
            <a:endParaRPr/>
          </a:p>
        </p:txBody>
      </p:sp>
      <p:sp>
        <p:nvSpPr>
          <p:cNvPr id="41" name="Google Shape;41;p6"/>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211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2194561" y="7368543"/>
            <a:ext cx="19392903" cy="3070858"/>
          </a:xfrm>
          <a:prstGeom prst="rect">
            <a:avLst/>
          </a:prstGeom>
          <a:noFill/>
          <a:ln>
            <a:noFill/>
          </a:ln>
        </p:spPr>
        <p:txBody>
          <a:bodyPr spcFirstLastPara="1" wrap="square" lIns="438900" tIns="219450" rIns="438900" bIns="219450" anchor="b" anchorCtr="0">
            <a:normAutofit/>
          </a:bodyPr>
          <a:lstStyle>
            <a:lvl1pPr marL="457200" lvl="0" indent="-228600" algn="l">
              <a:spcBef>
                <a:spcPts val="2300"/>
              </a:spcBef>
              <a:spcAft>
                <a:spcPts val="0"/>
              </a:spcAft>
              <a:buClr>
                <a:schemeClr val="dk1"/>
              </a:buClr>
              <a:buSzPts val="11500"/>
              <a:buNone/>
              <a:defRPr sz="11500" b="1"/>
            </a:lvl1pPr>
            <a:lvl2pPr marL="914400" lvl="1" indent="-228600" algn="l">
              <a:spcBef>
                <a:spcPts val="1920"/>
              </a:spcBef>
              <a:spcAft>
                <a:spcPts val="0"/>
              </a:spcAft>
              <a:buClr>
                <a:schemeClr val="dk1"/>
              </a:buClr>
              <a:buSzPts val="9600"/>
              <a:buNone/>
              <a:defRPr sz="9600" b="1"/>
            </a:lvl2pPr>
            <a:lvl3pPr marL="1371600" lvl="2" indent="-228600" algn="l">
              <a:spcBef>
                <a:spcPts val="1720"/>
              </a:spcBef>
              <a:spcAft>
                <a:spcPts val="0"/>
              </a:spcAft>
              <a:buClr>
                <a:schemeClr val="dk1"/>
              </a:buClr>
              <a:buSzPts val="8600"/>
              <a:buNone/>
              <a:defRPr sz="8600" b="1"/>
            </a:lvl3pPr>
            <a:lvl4pPr marL="1828800" lvl="3" indent="-228600" algn="l">
              <a:spcBef>
                <a:spcPts val="1540"/>
              </a:spcBef>
              <a:spcAft>
                <a:spcPts val="0"/>
              </a:spcAft>
              <a:buClr>
                <a:schemeClr val="dk1"/>
              </a:buClr>
              <a:buSzPts val="7700"/>
              <a:buNone/>
              <a:defRPr sz="7700" b="1"/>
            </a:lvl4pPr>
            <a:lvl5pPr marL="2286000" lvl="4" indent="-228600" algn="l">
              <a:spcBef>
                <a:spcPts val="1540"/>
              </a:spcBef>
              <a:spcAft>
                <a:spcPts val="0"/>
              </a:spcAft>
              <a:buClr>
                <a:schemeClr val="dk1"/>
              </a:buClr>
              <a:buSzPts val="7700"/>
              <a:buNone/>
              <a:defRPr sz="7700" b="1"/>
            </a:lvl5pPr>
            <a:lvl6pPr marL="2743200" lvl="5" indent="-228600" algn="l">
              <a:spcBef>
                <a:spcPts val="1540"/>
              </a:spcBef>
              <a:spcAft>
                <a:spcPts val="0"/>
              </a:spcAft>
              <a:buClr>
                <a:schemeClr val="dk1"/>
              </a:buClr>
              <a:buSzPts val="7700"/>
              <a:buNone/>
              <a:defRPr sz="7700" b="1"/>
            </a:lvl6pPr>
            <a:lvl7pPr marL="3200400" lvl="6" indent="-228600" algn="l">
              <a:spcBef>
                <a:spcPts val="1540"/>
              </a:spcBef>
              <a:spcAft>
                <a:spcPts val="0"/>
              </a:spcAft>
              <a:buClr>
                <a:schemeClr val="dk1"/>
              </a:buClr>
              <a:buSzPts val="7700"/>
              <a:buNone/>
              <a:defRPr sz="7700" b="1"/>
            </a:lvl7pPr>
            <a:lvl8pPr marL="3657600" lvl="7" indent="-228600" algn="l">
              <a:spcBef>
                <a:spcPts val="1540"/>
              </a:spcBef>
              <a:spcAft>
                <a:spcPts val="0"/>
              </a:spcAft>
              <a:buClr>
                <a:schemeClr val="dk1"/>
              </a:buClr>
              <a:buSzPts val="7700"/>
              <a:buNone/>
              <a:defRPr sz="7700" b="1"/>
            </a:lvl8pPr>
            <a:lvl9pPr marL="4114800" lvl="8" indent="-228600" algn="l">
              <a:spcBef>
                <a:spcPts val="1540"/>
              </a:spcBef>
              <a:spcAft>
                <a:spcPts val="0"/>
              </a:spcAft>
              <a:buClr>
                <a:schemeClr val="dk1"/>
              </a:buClr>
              <a:buSzPts val="7700"/>
              <a:buNone/>
              <a:defRPr sz="7700" b="1"/>
            </a:lvl9pPr>
          </a:lstStyle>
          <a:p>
            <a:endParaRPr/>
          </a:p>
        </p:txBody>
      </p:sp>
      <p:sp>
        <p:nvSpPr>
          <p:cNvPr id="47" name="Google Shape;47;p7"/>
          <p:cNvSpPr txBox="1">
            <a:spLocks noGrp="1"/>
          </p:cNvSpPr>
          <p:nvPr>
            <p:ph type="body" idx="2"/>
          </p:nvPr>
        </p:nvSpPr>
        <p:spPr>
          <a:xfrm>
            <a:off x="2194561" y="10439401"/>
            <a:ext cx="19392903" cy="18966182"/>
          </a:xfrm>
          <a:prstGeom prst="rect">
            <a:avLst/>
          </a:prstGeom>
          <a:noFill/>
          <a:ln>
            <a:noFill/>
          </a:ln>
        </p:spPr>
        <p:txBody>
          <a:bodyPr spcFirstLastPara="1" wrap="square" lIns="438900" tIns="219450" rIns="438900" bIns="219450" anchor="t" anchorCtr="0">
            <a:normAutofit/>
          </a:bodyPr>
          <a:lstStyle>
            <a:lvl1pPr marL="457200" lvl="0" indent="-958850" algn="l">
              <a:spcBef>
                <a:spcPts val="2300"/>
              </a:spcBef>
              <a:spcAft>
                <a:spcPts val="0"/>
              </a:spcAft>
              <a:buClr>
                <a:schemeClr val="dk1"/>
              </a:buClr>
              <a:buSzPts val="11500"/>
              <a:buChar char="•"/>
              <a:defRPr sz="11500"/>
            </a:lvl1pPr>
            <a:lvl2pPr marL="914400" lvl="1" indent="-838200" algn="l">
              <a:spcBef>
                <a:spcPts val="1920"/>
              </a:spcBef>
              <a:spcAft>
                <a:spcPts val="0"/>
              </a:spcAft>
              <a:buClr>
                <a:schemeClr val="dk1"/>
              </a:buClr>
              <a:buSzPts val="9600"/>
              <a:buChar char="–"/>
              <a:defRPr sz="9600"/>
            </a:lvl2pPr>
            <a:lvl3pPr marL="1371600" lvl="2" indent="-774700" algn="l">
              <a:spcBef>
                <a:spcPts val="1720"/>
              </a:spcBef>
              <a:spcAft>
                <a:spcPts val="0"/>
              </a:spcAft>
              <a:buClr>
                <a:schemeClr val="dk1"/>
              </a:buClr>
              <a:buSzPts val="8600"/>
              <a:buChar char="•"/>
              <a:defRPr sz="8600"/>
            </a:lvl3pPr>
            <a:lvl4pPr marL="1828800" lvl="3" indent="-717550" algn="l">
              <a:spcBef>
                <a:spcPts val="1540"/>
              </a:spcBef>
              <a:spcAft>
                <a:spcPts val="0"/>
              </a:spcAft>
              <a:buClr>
                <a:schemeClr val="dk1"/>
              </a:buClr>
              <a:buSzPts val="7700"/>
              <a:buChar char="–"/>
              <a:defRPr sz="7700"/>
            </a:lvl4pPr>
            <a:lvl5pPr marL="2286000" lvl="4" indent="-717550" algn="l">
              <a:spcBef>
                <a:spcPts val="1540"/>
              </a:spcBef>
              <a:spcAft>
                <a:spcPts val="0"/>
              </a:spcAft>
              <a:buClr>
                <a:schemeClr val="dk1"/>
              </a:buClr>
              <a:buSzPts val="7700"/>
              <a:buChar char="»"/>
              <a:defRPr sz="7700"/>
            </a:lvl5pPr>
            <a:lvl6pPr marL="2743200" lvl="5" indent="-717550" algn="l">
              <a:spcBef>
                <a:spcPts val="1540"/>
              </a:spcBef>
              <a:spcAft>
                <a:spcPts val="0"/>
              </a:spcAft>
              <a:buClr>
                <a:schemeClr val="dk1"/>
              </a:buClr>
              <a:buSzPts val="7700"/>
              <a:buChar char="•"/>
              <a:defRPr sz="7700"/>
            </a:lvl6pPr>
            <a:lvl7pPr marL="3200400" lvl="6" indent="-717550" algn="l">
              <a:spcBef>
                <a:spcPts val="1540"/>
              </a:spcBef>
              <a:spcAft>
                <a:spcPts val="0"/>
              </a:spcAft>
              <a:buClr>
                <a:schemeClr val="dk1"/>
              </a:buClr>
              <a:buSzPts val="7700"/>
              <a:buChar char="•"/>
              <a:defRPr sz="7700"/>
            </a:lvl7pPr>
            <a:lvl8pPr marL="3657600" lvl="7" indent="-717550" algn="l">
              <a:spcBef>
                <a:spcPts val="1540"/>
              </a:spcBef>
              <a:spcAft>
                <a:spcPts val="0"/>
              </a:spcAft>
              <a:buClr>
                <a:schemeClr val="dk1"/>
              </a:buClr>
              <a:buSzPts val="7700"/>
              <a:buChar char="•"/>
              <a:defRPr sz="7700"/>
            </a:lvl8pPr>
            <a:lvl9pPr marL="4114800" lvl="8" indent="-717550" algn="l">
              <a:spcBef>
                <a:spcPts val="1540"/>
              </a:spcBef>
              <a:spcAft>
                <a:spcPts val="0"/>
              </a:spcAft>
              <a:buClr>
                <a:schemeClr val="dk1"/>
              </a:buClr>
              <a:buSzPts val="7700"/>
              <a:buChar char="•"/>
              <a:defRPr sz="7700"/>
            </a:lvl9pPr>
          </a:lstStyle>
          <a:p>
            <a:endParaRPr/>
          </a:p>
        </p:txBody>
      </p:sp>
      <p:sp>
        <p:nvSpPr>
          <p:cNvPr id="48" name="Google Shape;48;p7"/>
          <p:cNvSpPr txBox="1">
            <a:spLocks noGrp="1"/>
          </p:cNvSpPr>
          <p:nvPr>
            <p:ph type="body" idx="3"/>
          </p:nvPr>
        </p:nvSpPr>
        <p:spPr>
          <a:xfrm>
            <a:off x="22296123" y="7368543"/>
            <a:ext cx="19400520" cy="3070858"/>
          </a:xfrm>
          <a:prstGeom prst="rect">
            <a:avLst/>
          </a:prstGeom>
          <a:noFill/>
          <a:ln>
            <a:noFill/>
          </a:ln>
        </p:spPr>
        <p:txBody>
          <a:bodyPr spcFirstLastPara="1" wrap="square" lIns="438900" tIns="219450" rIns="438900" bIns="219450" anchor="b" anchorCtr="0">
            <a:normAutofit/>
          </a:bodyPr>
          <a:lstStyle>
            <a:lvl1pPr marL="457200" lvl="0" indent="-228600" algn="l">
              <a:spcBef>
                <a:spcPts val="2300"/>
              </a:spcBef>
              <a:spcAft>
                <a:spcPts val="0"/>
              </a:spcAft>
              <a:buClr>
                <a:schemeClr val="dk1"/>
              </a:buClr>
              <a:buSzPts val="11500"/>
              <a:buNone/>
              <a:defRPr sz="11500" b="1"/>
            </a:lvl1pPr>
            <a:lvl2pPr marL="914400" lvl="1" indent="-228600" algn="l">
              <a:spcBef>
                <a:spcPts val="1920"/>
              </a:spcBef>
              <a:spcAft>
                <a:spcPts val="0"/>
              </a:spcAft>
              <a:buClr>
                <a:schemeClr val="dk1"/>
              </a:buClr>
              <a:buSzPts val="9600"/>
              <a:buNone/>
              <a:defRPr sz="9600" b="1"/>
            </a:lvl2pPr>
            <a:lvl3pPr marL="1371600" lvl="2" indent="-228600" algn="l">
              <a:spcBef>
                <a:spcPts val="1720"/>
              </a:spcBef>
              <a:spcAft>
                <a:spcPts val="0"/>
              </a:spcAft>
              <a:buClr>
                <a:schemeClr val="dk1"/>
              </a:buClr>
              <a:buSzPts val="8600"/>
              <a:buNone/>
              <a:defRPr sz="8600" b="1"/>
            </a:lvl3pPr>
            <a:lvl4pPr marL="1828800" lvl="3" indent="-228600" algn="l">
              <a:spcBef>
                <a:spcPts val="1540"/>
              </a:spcBef>
              <a:spcAft>
                <a:spcPts val="0"/>
              </a:spcAft>
              <a:buClr>
                <a:schemeClr val="dk1"/>
              </a:buClr>
              <a:buSzPts val="7700"/>
              <a:buNone/>
              <a:defRPr sz="7700" b="1"/>
            </a:lvl4pPr>
            <a:lvl5pPr marL="2286000" lvl="4" indent="-228600" algn="l">
              <a:spcBef>
                <a:spcPts val="1540"/>
              </a:spcBef>
              <a:spcAft>
                <a:spcPts val="0"/>
              </a:spcAft>
              <a:buClr>
                <a:schemeClr val="dk1"/>
              </a:buClr>
              <a:buSzPts val="7700"/>
              <a:buNone/>
              <a:defRPr sz="7700" b="1"/>
            </a:lvl5pPr>
            <a:lvl6pPr marL="2743200" lvl="5" indent="-228600" algn="l">
              <a:spcBef>
                <a:spcPts val="1540"/>
              </a:spcBef>
              <a:spcAft>
                <a:spcPts val="0"/>
              </a:spcAft>
              <a:buClr>
                <a:schemeClr val="dk1"/>
              </a:buClr>
              <a:buSzPts val="7700"/>
              <a:buNone/>
              <a:defRPr sz="7700" b="1"/>
            </a:lvl6pPr>
            <a:lvl7pPr marL="3200400" lvl="6" indent="-228600" algn="l">
              <a:spcBef>
                <a:spcPts val="1540"/>
              </a:spcBef>
              <a:spcAft>
                <a:spcPts val="0"/>
              </a:spcAft>
              <a:buClr>
                <a:schemeClr val="dk1"/>
              </a:buClr>
              <a:buSzPts val="7700"/>
              <a:buNone/>
              <a:defRPr sz="7700" b="1"/>
            </a:lvl7pPr>
            <a:lvl8pPr marL="3657600" lvl="7" indent="-228600" algn="l">
              <a:spcBef>
                <a:spcPts val="1540"/>
              </a:spcBef>
              <a:spcAft>
                <a:spcPts val="0"/>
              </a:spcAft>
              <a:buClr>
                <a:schemeClr val="dk1"/>
              </a:buClr>
              <a:buSzPts val="7700"/>
              <a:buNone/>
              <a:defRPr sz="7700" b="1"/>
            </a:lvl8pPr>
            <a:lvl9pPr marL="4114800" lvl="8" indent="-228600" algn="l">
              <a:spcBef>
                <a:spcPts val="1540"/>
              </a:spcBef>
              <a:spcAft>
                <a:spcPts val="0"/>
              </a:spcAft>
              <a:buClr>
                <a:schemeClr val="dk1"/>
              </a:buClr>
              <a:buSzPts val="7700"/>
              <a:buNone/>
              <a:defRPr sz="7700" b="1"/>
            </a:lvl9pPr>
          </a:lstStyle>
          <a:p>
            <a:endParaRPr/>
          </a:p>
        </p:txBody>
      </p:sp>
      <p:sp>
        <p:nvSpPr>
          <p:cNvPr id="49" name="Google Shape;49;p7"/>
          <p:cNvSpPr txBox="1">
            <a:spLocks noGrp="1"/>
          </p:cNvSpPr>
          <p:nvPr>
            <p:ph type="body" idx="4"/>
          </p:nvPr>
        </p:nvSpPr>
        <p:spPr>
          <a:xfrm>
            <a:off x="22296123" y="10439401"/>
            <a:ext cx="19400520" cy="18966182"/>
          </a:xfrm>
          <a:prstGeom prst="rect">
            <a:avLst/>
          </a:prstGeom>
          <a:noFill/>
          <a:ln>
            <a:noFill/>
          </a:ln>
        </p:spPr>
        <p:txBody>
          <a:bodyPr spcFirstLastPara="1" wrap="square" lIns="438900" tIns="219450" rIns="438900" bIns="219450" anchor="t" anchorCtr="0">
            <a:normAutofit/>
          </a:bodyPr>
          <a:lstStyle>
            <a:lvl1pPr marL="457200" lvl="0" indent="-958850" algn="l">
              <a:spcBef>
                <a:spcPts val="2300"/>
              </a:spcBef>
              <a:spcAft>
                <a:spcPts val="0"/>
              </a:spcAft>
              <a:buClr>
                <a:schemeClr val="dk1"/>
              </a:buClr>
              <a:buSzPts val="11500"/>
              <a:buChar char="•"/>
              <a:defRPr sz="11500"/>
            </a:lvl1pPr>
            <a:lvl2pPr marL="914400" lvl="1" indent="-838200" algn="l">
              <a:spcBef>
                <a:spcPts val="1920"/>
              </a:spcBef>
              <a:spcAft>
                <a:spcPts val="0"/>
              </a:spcAft>
              <a:buClr>
                <a:schemeClr val="dk1"/>
              </a:buClr>
              <a:buSzPts val="9600"/>
              <a:buChar char="–"/>
              <a:defRPr sz="9600"/>
            </a:lvl2pPr>
            <a:lvl3pPr marL="1371600" lvl="2" indent="-774700" algn="l">
              <a:spcBef>
                <a:spcPts val="1720"/>
              </a:spcBef>
              <a:spcAft>
                <a:spcPts val="0"/>
              </a:spcAft>
              <a:buClr>
                <a:schemeClr val="dk1"/>
              </a:buClr>
              <a:buSzPts val="8600"/>
              <a:buChar char="•"/>
              <a:defRPr sz="8600"/>
            </a:lvl3pPr>
            <a:lvl4pPr marL="1828800" lvl="3" indent="-717550" algn="l">
              <a:spcBef>
                <a:spcPts val="1540"/>
              </a:spcBef>
              <a:spcAft>
                <a:spcPts val="0"/>
              </a:spcAft>
              <a:buClr>
                <a:schemeClr val="dk1"/>
              </a:buClr>
              <a:buSzPts val="7700"/>
              <a:buChar char="–"/>
              <a:defRPr sz="7700"/>
            </a:lvl4pPr>
            <a:lvl5pPr marL="2286000" lvl="4" indent="-717550" algn="l">
              <a:spcBef>
                <a:spcPts val="1540"/>
              </a:spcBef>
              <a:spcAft>
                <a:spcPts val="0"/>
              </a:spcAft>
              <a:buClr>
                <a:schemeClr val="dk1"/>
              </a:buClr>
              <a:buSzPts val="7700"/>
              <a:buChar char="»"/>
              <a:defRPr sz="7700"/>
            </a:lvl5pPr>
            <a:lvl6pPr marL="2743200" lvl="5" indent="-717550" algn="l">
              <a:spcBef>
                <a:spcPts val="1540"/>
              </a:spcBef>
              <a:spcAft>
                <a:spcPts val="0"/>
              </a:spcAft>
              <a:buClr>
                <a:schemeClr val="dk1"/>
              </a:buClr>
              <a:buSzPts val="7700"/>
              <a:buChar char="•"/>
              <a:defRPr sz="7700"/>
            </a:lvl6pPr>
            <a:lvl7pPr marL="3200400" lvl="6" indent="-717550" algn="l">
              <a:spcBef>
                <a:spcPts val="1540"/>
              </a:spcBef>
              <a:spcAft>
                <a:spcPts val="0"/>
              </a:spcAft>
              <a:buClr>
                <a:schemeClr val="dk1"/>
              </a:buClr>
              <a:buSzPts val="7700"/>
              <a:buChar char="•"/>
              <a:defRPr sz="7700"/>
            </a:lvl7pPr>
            <a:lvl8pPr marL="3657600" lvl="7" indent="-717550" algn="l">
              <a:spcBef>
                <a:spcPts val="1540"/>
              </a:spcBef>
              <a:spcAft>
                <a:spcPts val="0"/>
              </a:spcAft>
              <a:buClr>
                <a:schemeClr val="dk1"/>
              </a:buClr>
              <a:buSzPts val="7700"/>
              <a:buChar char="•"/>
              <a:defRPr sz="7700"/>
            </a:lvl8pPr>
            <a:lvl9pPr marL="4114800" lvl="8" indent="-717550" algn="l">
              <a:spcBef>
                <a:spcPts val="1540"/>
              </a:spcBef>
              <a:spcAft>
                <a:spcPts val="0"/>
              </a:spcAft>
              <a:buClr>
                <a:schemeClr val="dk1"/>
              </a:buClr>
              <a:buSzPts val="7700"/>
              <a:buChar char="•"/>
              <a:defRPr sz="7700"/>
            </a:lvl9pPr>
          </a:lstStyle>
          <a:p>
            <a:endParaRPr/>
          </a:p>
        </p:txBody>
      </p:sp>
      <p:sp>
        <p:nvSpPr>
          <p:cNvPr id="50" name="Google Shape;50;p7"/>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94563" y="1310640"/>
            <a:ext cx="14439903" cy="5577840"/>
          </a:xfrm>
          <a:prstGeom prst="rect">
            <a:avLst/>
          </a:prstGeom>
          <a:noFill/>
          <a:ln>
            <a:noFill/>
          </a:ln>
        </p:spPr>
        <p:txBody>
          <a:bodyPr spcFirstLastPara="1" wrap="square" lIns="438900" tIns="219450" rIns="438900" bIns="219450" anchor="b" anchorCtr="0">
            <a:normAutofit/>
          </a:bodyPr>
          <a:lstStyle>
            <a:lvl1pPr lvl="0" algn="l">
              <a:spcBef>
                <a:spcPts val="0"/>
              </a:spcBef>
              <a:spcAft>
                <a:spcPts val="0"/>
              </a:spcAft>
              <a:buClr>
                <a:schemeClr val="dk1"/>
              </a:buClr>
              <a:buSzPts val="9600"/>
              <a:buFont typeface="Calibri"/>
              <a:buNone/>
              <a:defRPr sz="9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17160240" y="1310643"/>
            <a:ext cx="24536400" cy="28094942"/>
          </a:xfrm>
          <a:prstGeom prst="rect">
            <a:avLst/>
          </a:prstGeom>
          <a:noFill/>
          <a:ln>
            <a:noFill/>
          </a:ln>
        </p:spPr>
        <p:txBody>
          <a:bodyPr spcFirstLastPara="1" wrap="square" lIns="438900" tIns="219450" rIns="438900" bIns="219450" anchor="t" anchorCtr="0">
            <a:normAutofit/>
          </a:bodyPr>
          <a:lstStyle>
            <a:lvl1pPr marL="457200" lvl="0" indent="-1206500" algn="l">
              <a:spcBef>
                <a:spcPts val="3080"/>
              </a:spcBef>
              <a:spcAft>
                <a:spcPts val="0"/>
              </a:spcAft>
              <a:buClr>
                <a:schemeClr val="dk1"/>
              </a:buClr>
              <a:buSzPts val="15400"/>
              <a:buChar char="•"/>
              <a:defRPr sz="15400"/>
            </a:lvl1pPr>
            <a:lvl2pPr marL="914400" lvl="1" indent="-1079500" algn="l">
              <a:spcBef>
                <a:spcPts val="2680"/>
              </a:spcBef>
              <a:spcAft>
                <a:spcPts val="0"/>
              </a:spcAft>
              <a:buClr>
                <a:schemeClr val="dk1"/>
              </a:buClr>
              <a:buSzPts val="13400"/>
              <a:buChar char="–"/>
              <a:defRPr sz="13400"/>
            </a:lvl2pPr>
            <a:lvl3pPr marL="1371600" lvl="2" indent="-958850" algn="l">
              <a:spcBef>
                <a:spcPts val="2300"/>
              </a:spcBef>
              <a:spcAft>
                <a:spcPts val="0"/>
              </a:spcAft>
              <a:buClr>
                <a:schemeClr val="dk1"/>
              </a:buClr>
              <a:buSzPts val="11500"/>
              <a:buChar char="•"/>
              <a:defRPr sz="11500"/>
            </a:lvl3pPr>
            <a:lvl4pPr marL="1828800" lvl="3" indent="-838200" algn="l">
              <a:spcBef>
                <a:spcPts val="1920"/>
              </a:spcBef>
              <a:spcAft>
                <a:spcPts val="0"/>
              </a:spcAft>
              <a:buClr>
                <a:schemeClr val="dk1"/>
              </a:buClr>
              <a:buSzPts val="9600"/>
              <a:buChar char="–"/>
              <a:defRPr sz="9600"/>
            </a:lvl4pPr>
            <a:lvl5pPr marL="2286000" lvl="4" indent="-838200" algn="l">
              <a:spcBef>
                <a:spcPts val="1920"/>
              </a:spcBef>
              <a:spcAft>
                <a:spcPts val="0"/>
              </a:spcAft>
              <a:buClr>
                <a:schemeClr val="dk1"/>
              </a:buClr>
              <a:buSzPts val="9600"/>
              <a:buChar char="»"/>
              <a:defRPr sz="9600"/>
            </a:lvl5pPr>
            <a:lvl6pPr marL="2743200" lvl="5" indent="-838200" algn="l">
              <a:spcBef>
                <a:spcPts val="1920"/>
              </a:spcBef>
              <a:spcAft>
                <a:spcPts val="0"/>
              </a:spcAft>
              <a:buClr>
                <a:schemeClr val="dk1"/>
              </a:buClr>
              <a:buSzPts val="9600"/>
              <a:buChar char="•"/>
              <a:defRPr sz="9600"/>
            </a:lvl6pPr>
            <a:lvl7pPr marL="3200400" lvl="6" indent="-838200" algn="l">
              <a:spcBef>
                <a:spcPts val="1920"/>
              </a:spcBef>
              <a:spcAft>
                <a:spcPts val="0"/>
              </a:spcAft>
              <a:buClr>
                <a:schemeClr val="dk1"/>
              </a:buClr>
              <a:buSzPts val="9600"/>
              <a:buChar char="•"/>
              <a:defRPr sz="9600"/>
            </a:lvl7pPr>
            <a:lvl8pPr marL="3657600" lvl="7" indent="-838200" algn="l">
              <a:spcBef>
                <a:spcPts val="1920"/>
              </a:spcBef>
              <a:spcAft>
                <a:spcPts val="0"/>
              </a:spcAft>
              <a:buClr>
                <a:schemeClr val="dk1"/>
              </a:buClr>
              <a:buSzPts val="9600"/>
              <a:buChar char="•"/>
              <a:defRPr sz="9600"/>
            </a:lvl8pPr>
            <a:lvl9pPr marL="4114800" lvl="8" indent="-838200" algn="l">
              <a:spcBef>
                <a:spcPts val="1920"/>
              </a:spcBef>
              <a:spcAft>
                <a:spcPts val="0"/>
              </a:spcAft>
              <a:buClr>
                <a:schemeClr val="dk1"/>
              </a:buClr>
              <a:buSzPts val="9600"/>
              <a:buChar char="•"/>
              <a:defRPr sz="9600"/>
            </a:lvl9pPr>
          </a:lstStyle>
          <a:p>
            <a:endParaRPr/>
          </a:p>
        </p:txBody>
      </p:sp>
      <p:sp>
        <p:nvSpPr>
          <p:cNvPr id="61" name="Google Shape;61;p9"/>
          <p:cNvSpPr txBox="1">
            <a:spLocks noGrp="1"/>
          </p:cNvSpPr>
          <p:nvPr>
            <p:ph type="body" idx="2"/>
          </p:nvPr>
        </p:nvSpPr>
        <p:spPr>
          <a:xfrm>
            <a:off x="2194563" y="6888483"/>
            <a:ext cx="14439903" cy="22517102"/>
          </a:xfrm>
          <a:prstGeom prst="rect">
            <a:avLst/>
          </a:prstGeom>
          <a:noFill/>
          <a:ln>
            <a:noFill/>
          </a:ln>
        </p:spPr>
        <p:txBody>
          <a:bodyPr spcFirstLastPara="1" wrap="square" lIns="438900" tIns="219450" rIns="438900" bIns="219450" anchor="t" anchorCtr="0">
            <a:normAutofit/>
          </a:bodyPr>
          <a:lstStyle>
            <a:lvl1pPr marL="457200" lvl="0" indent="-228600" algn="l">
              <a:spcBef>
                <a:spcPts val="1340"/>
              </a:spcBef>
              <a:spcAft>
                <a:spcPts val="0"/>
              </a:spcAft>
              <a:buClr>
                <a:schemeClr val="dk1"/>
              </a:buClr>
              <a:buSzPts val="6700"/>
              <a:buNone/>
              <a:defRPr sz="6700"/>
            </a:lvl1pPr>
            <a:lvl2pPr marL="914400" lvl="1" indent="-228600" algn="l">
              <a:spcBef>
                <a:spcPts val="1160"/>
              </a:spcBef>
              <a:spcAft>
                <a:spcPts val="0"/>
              </a:spcAft>
              <a:buClr>
                <a:schemeClr val="dk1"/>
              </a:buClr>
              <a:buSzPts val="5800"/>
              <a:buNone/>
              <a:defRPr sz="5800"/>
            </a:lvl2pPr>
            <a:lvl3pPr marL="1371600" lvl="2" indent="-228600" algn="l">
              <a:spcBef>
                <a:spcPts val="960"/>
              </a:spcBef>
              <a:spcAft>
                <a:spcPts val="0"/>
              </a:spcAft>
              <a:buClr>
                <a:schemeClr val="dk1"/>
              </a:buClr>
              <a:buSzPts val="4800"/>
              <a:buNone/>
              <a:defRPr sz="4800"/>
            </a:lvl3pPr>
            <a:lvl4pPr marL="1828800" lvl="3" indent="-228600" algn="l">
              <a:spcBef>
                <a:spcPts val="860"/>
              </a:spcBef>
              <a:spcAft>
                <a:spcPts val="0"/>
              </a:spcAft>
              <a:buClr>
                <a:schemeClr val="dk1"/>
              </a:buClr>
              <a:buSzPts val="4300"/>
              <a:buNone/>
              <a:defRPr sz="4300"/>
            </a:lvl4pPr>
            <a:lvl5pPr marL="2286000" lvl="4" indent="-228600" algn="l">
              <a:spcBef>
                <a:spcPts val="860"/>
              </a:spcBef>
              <a:spcAft>
                <a:spcPts val="0"/>
              </a:spcAft>
              <a:buClr>
                <a:schemeClr val="dk1"/>
              </a:buClr>
              <a:buSzPts val="4300"/>
              <a:buNone/>
              <a:defRPr sz="4300"/>
            </a:lvl5pPr>
            <a:lvl6pPr marL="2743200" lvl="5" indent="-228600" algn="l">
              <a:spcBef>
                <a:spcPts val="860"/>
              </a:spcBef>
              <a:spcAft>
                <a:spcPts val="0"/>
              </a:spcAft>
              <a:buClr>
                <a:schemeClr val="dk1"/>
              </a:buClr>
              <a:buSzPts val="4300"/>
              <a:buNone/>
              <a:defRPr sz="4300"/>
            </a:lvl6pPr>
            <a:lvl7pPr marL="3200400" lvl="6" indent="-228600" algn="l">
              <a:spcBef>
                <a:spcPts val="860"/>
              </a:spcBef>
              <a:spcAft>
                <a:spcPts val="0"/>
              </a:spcAft>
              <a:buClr>
                <a:schemeClr val="dk1"/>
              </a:buClr>
              <a:buSzPts val="4300"/>
              <a:buNone/>
              <a:defRPr sz="4300"/>
            </a:lvl7pPr>
            <a:lvl8pPr marL="3657600" lvl="7" indent="-228600" algn="l">
              <a:spcBef>
                <a:spcPts val="860"/>
              </a:spcBef>
              <a:spcAft>
                <a:spcPts val="0"/>
              </a:spcAft>
              <a:buClr>
                <a:schemeClr val="dk1"/>
              </a:buClr>
              <a:buSzPts val="4300"/>
              <a:buNone/>
              <a:defRPr sz="4300"/>
            </a:lvl8pPr>
            <a:lvl9pPr marL="4114800" lvl="8" indent="-228600" algn="l">
              <a:spcBef>
                <a:spcPts val="860"/>
              </a:spcBef>
              <a:spcAft>
                <a:spcPts val="0"/>
              </a:spcAft>
              <a:buClr>
                <a:schemeClr val="dk1"/>
              </a:buClr>
              <a:buSzPts val="4300"/>
              <a:buNone/>
              <a:defRPr sz="4300"/>
            </a:lvl9pPr>
          </a:lstStyle>
          <a:p>
            <a:endParaRPr/>
          </a:p>
        </p:txBody>
      </p:sp>
      <p:sp>
        <p:nvSpPr>
          <p:cNvPr id="62" name="Google Shape;62;p9"/>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602983" y="23042881"/>
            <a:ext cx="26334720" cy="2720342"/>
          </a:xfrm>
          <a:prstGeom prst="rect">
            <a:avLst/>
          </a:prstGeom>
          <a:noFill/>
          <a:ln>
            <a:noFill/>
          </a:ln>
        </p:spPr>
        <p:txBody>
          <a:bodyPr spcFirstLastPara="1" wrap="square" lIns="438900" tIns="219450" rIns="438900" bIns="219450" anchor="b" anchorCtr="0">
            <a:normAutofit/>
          </a:bodyPr>
          <a:lstStyle>
            <a:lvl1pPr lvl="0" algn="l">
              <a:spcBef>
                <a:spcPts val="0"/>
              </a:spcBef>
              <a:spcAft>
                <a:spcPts val="0"/>
              </a:spcAft>
              <a:buClr>
                <a:schemeClr val="dk1"/>
              </a:buClr>
              <a:buSzPts val="9600"/>
              <a:buFont typeface="Calibri"/>
              <a:buNone/>
              <a:defRPr sz="9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8602983" y="2941320"/>
            <a:ext cx="26334720" cy="19751040"/>
          </a:xfrm>
          <a:prstGeom prst="rect">
            <a:avLst/>
          </a:prstGeom>
          <a:noFill/>
          <a:ln>
            <a:noFill/>
          </a:ln>
        </p:spPr>
      </p:sp>
      <p:sp>
        <p:nvSpPr>
          <p:cNvPr id="68" name="Google Shape;68;p10"/>
          <p:cNvSpPr txBox="1">
            <a:spLocks noGrp="1"/>
          </p:cNvSpPr>
          <p:nvPr>
            <p:ph type="body" idx="1"/>
          </p:nvPr>
        </p:nvSpPr>
        <p:spPr>
          <a:xfrm>
            <a:off x="8602983" y="25763223"/>
            <a:ext cx="26334720" cy="3863338"/>
          </a:xfrm>
          <a:prstGeom prst="rect">
            <a:avLst/>
          </a:prstGeom>
          <a:noFill/>
          <a:ln>
            <a:noFill/>
          </a:ln>
        </p:spPr>
        <p:txBody>
          <a:bodyPr spcFirstLastPara="1" wrap="square" lIns="438900" tIns="219450" rIns="438900" bIns="219450" anchor="t" anchorCtr="0">
            <a:normAutofit/>
          </a:bodyPr>
          <a:lstStyle>
            <a:lvl1pPr marL="457200" lvl="0" indent="-228600" algn="l">
              <a:spcBef>
                <a:spcPts val="1340"/>
              </a:spcBef>
              <a:spcAft>
                <a:spcPts val="0"/>
              </a:spcAft>
              <a:buClr>
                <a:schemeClr val="dk1"/>
              </a:buClr>
              <a:buSzPts val="6700"/>
              <a:buNone/>
              <a:defRPr sz="6700"/>
            </a:lvl1pPr>
            <a:lvl2pPr marL="914400" lvl="1" indent="-228600" algn="l">
              <a:spcBef>
                <a:spcPts val="1160"/>
              </a:spcBef>
              <a:spcAft>
                <a:spcPts val="0"/>
              </a:spcAft>
              <a:buClr>
                <a:schemeClr val="dk1"/>
              </a:buClr>
              <a:buSzPts val="5800"/>
              <a:buNone/>
              <a:defRPr sz="5800"/>
            </a:lvl2pPr>
            <a:lvl3pPr marL="1371600" lvl="2" indent="-228600" algn="l">
              <a:spcBef>
                <a:spcPts val="960"/>
              </a:spcBef>
              <a:spcAft>
                <a:spcPts val="0"/>
              </a:spcAft>
              <a:buClr>
                <a:schemeClr val="dk1"/>
              </a:buClr>
              <a:buSzPts val="4800"/>
              <a:buNone/>
              <a:defRPr sz="4800"/>
            </a:lvl3pPr>
            <a:lvl4pPr marL="1828800" lvl="3" indent="-228600" algn="l">
              <a:spcBef>
                <a:spcPts val="860"/>
              </a:spcBef>
              <a:spcAft>
                <a:spcPts val="0"/>
              </a:spcAft>
              <a:buClr>
                <a:schemeClr val="dk1"/>
              </a:buClr>
              <a:buSzPts val="4300"/>
              <a:buNone/>
              <a:defRPr sz="4300"/>
            </a:lvl4pPr>
            <a:lvl5pPr marL="2286000" lvl="4" indent="-228600" algn="l">
              <a:spcBef>
                <a:spcPts val="860"/>
              </a:spcBef>
              <a:spcAft>
                <a:spcPts val="0"/>
              </a:spcAft>
              <a:buClr>
                <a:schemeClr val="dk1"/>
              </a:buClr>
              <a:buSzPts val="4300"/>
              <a:buNone/>
              <a:defRPr sz="4300"/>
            </a:lvl5pPr>
            <a:lvl6pPr marL="2743200" lvl="5" indent="-228600" algn="l">
              <a:spcBef>
                <a:spcPts val="860"/>
              </a:spcBef>
              <a:spcAft>
                <a:spcPts val="0"/>
              </a:spcAft>
              <a:buClr>
                <a:schemeClr val="dk1"/>
              </a:buClr>
              <a:buSzPts val="4300"/>
              <a:buNone/>
              <a:defRPr sz="4300"/>
            </a:lvl6pPr>
            <a:lvl7pPr marL="3200400" lvl="6" indent="-228600" algn="l">
              <a:spcBef>
                <a:spcPts val="860"/>
              </a:spcBef>
              <a:spcAft>
                <a:spcPts val="0"/>
              </a:spcAft>
              <a:buClr>
                <a:schemeClr val="dk1"/>
              </a:buClr>
              <a:buSzPts val="4300"/>
              <a:buNone/>
              <a:defRPr sz="4300"/>
            </a:lvl7pPr>
            <a:lvl8pPr marL="3657600" lvl="7" indent="-228600" algn="l">
              <a:spcBef>
                <a:spcPts val="860"/>
              </a:spcBef>
              <a:spcAft>
                <a:spcPts val="0"/>
              </a:spcAft>
              <a:buClr>
                <a:schemeClr val="dk1"/>
              </a:buClr>
              <a:buSzPts val="4300"/>
              <a:buNone/>
              <a:defRPr sz="4300"/>
            </a:lvl8pPr>
            <a:lvl9pPr marL="4114800" lvl="8" indent="-228600" algn="l">
              <a:spcBef>
                <a:spcPts val="860"/>
              </a:spcBef>
              <a:spcAft>
                <a:spcPts val="0"/>
              </a:spcAft>
              <a:buClr>
                <a:schemeClr val="dk1"/>
              </a:buClr>
              <a:buSzPts val="4300"/>
              <a:buNone/>
              <a:defRPr sz="4300"/>
            </a:lvl9pPr>
          </a:lstStyle>
          <a:p>
            <a:endParaRPr/>
          </a:p>
        </p:txBody>
      </p:sp>
      <p:sp>
        <p:nvSpPr>
          <p:cNvPr id="69" name="Google Shape;69;p10"/>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194560" y="1318262"/>
            <a:ext cx="39502080" cy="5486400"/>
          </a:xfrm>
          <a:prstGeom prst="rect">
            <a:avLst/>
          </a:prstGeom>
          <a:noFill/>
          <a:ln>
            <a:noFill/>
          </a:ln>
        </p:spPr>
        <p:txBody>
          <a:bodyPr spcFirstLastPara="1" wrap="square" lIns="438900" tIns="219450" rIns="438900" bIns="219450" anchor="ctr" anchorCtr="0">
            <a:normAutofit/>
          </a:bodyPr>
          <a:lstStyle>
            <a:lvl1pPr marR="0" lvl="0" algn="ctr" rtl="0">
              <a:spcBef>
                <a:spcPts val="0"/>
              </a:spcBef>
              <a:spcAft>
                <a:spcPts val="0"/>
              </a:spcAft>
              <a:buClr>
                <a:schemeClr val="dk1"/>
              </a:buClr>
              <a:buSzPts val="21100"/>
              <a:buFont typeface="Calibri"/>
              <a:buNone/>
              <a:defRPr sz="211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194560" y="7680963"/>
            <a:ext cx="39502080" cy="21724622"/>
          </a:xfrm>
          <a:prstGeom prst="rect">
            <a:avLst/>
          </a:prstGeom>
          <a:noFill/>
          <a:ln>
            <a:noFill/>
          </a:ln>
        </p:spPr>
        <p:txBody>
          <a:bodyPr spcFirstLastPara="1" wrap="square" lIns="438900" tIns="219450" rIns="438900" bIns="219450" anchor="t" anchorCtr="0">
            <a:normAutofit/>
          </a:bodyPr>
          <a:lstStyle>
            <a:lvl1pPr marL="457200" marR="0" lvl="0" indent="-1206500" algn="l" rtl="0">
              <a:spcBef>
                <a:spcPts val="3080"/>
              </a:spcBef>
              <a:spcAft>
                <a:spcPts val="0"/>
              </a:spcAft>
              <a:buClr>
                <a:schemeClr val="dk1"/>
              </a:buClr>
              <a:buSzPts val="15400"/>
              <a:buFont typeface="Arial"/>
              <a:buChar char="•"/>
              <a:defRPr sz="15400" b="0" i="0" u="none" strike="noStrike" cap="none">
                <a:solidFill>
                  <a:schemeClr val="dk1"/>
                </a:solidFill>
                <a:latin typeface="Calibri"/>
                <a:ea typeface="Calibri"/>
                <a:cs typeface="Calibri"/>
                <a:sym typeface="Calibri"/>
              </a:defRPr>
            </a:lvl1pPr>
            <a:lvl2pPr marL="914400" marR="0" lvl="1" indent="-1079500" algn="l" rtl="0">
              <a:spcBef>
                <a:spcPts val="2680"/>
              </a:spcBef>
              <a:spcAft>
                <a:spcPts val="0"/>
              </a:spcAft>
              <a:buClr>
                <a:schemeClr val="dk1"/>
              </a:buClr>
              <a:buSzPts val="13400"/>
              <a:buFont typeface="Arial"/>
              <a:buChar char="–"/>
              <a:defRPr sz="13400" b="0" i="0" u="none" strike="noStrike" cap="none">
                <a:solidFill>
                  <a:schemeClr val="dk1"/>
                </a:solidFill>
                <a:latin typeface="Calibri"/>
                <a:ea typeface="Calibri"/>
                <a:cs typeface="Calibri"/>
                <a:sym typeface="Calibri"/>
              </a:defRPr>
            </a:lvl2pPr>
            <a:lvl3pPr marL="1371600" marR="0" lvl="2" indent="-958850" algn="l" rtl="0">
              <a:spcBef>
                <a:spcPts val="2300"/>
              </a:spcBef>
              <a:spcAft>
                <a:spcPts val="0"/>
              </a:spcAft>
              <a:buClr>
                <a:schemeClr val="dk1"/>
              </a:buClr>
              <a:buSzPts val="11500"/>
              <a:buFont typeface="Arial"/>
              <a:buChar char="•"/>
              <a:defRPr sz="11500" b="0" i="0" u="none" strike="noStrike" cap="none">
                <a:solidFill>
                  <a:schemeClr val="dk1"/>
                </a:solidFill>
                <a:latin typeface="Calibri"/>
                <a:ea typeface="Calibri"/>
                <a:cs typeface="Calibri"/>
                <a:sym typeface="Calibri"/>
              </a:defRPr>
            </a:lvl3pPr>
            <a:lvl4pPr marL="1828800" marR="0" lvl="3"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4pPr>
            <a:lvl5pPr marL="2286000" marR="0" lvl="4"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5pPr>
            <a:lvl6pPr marL="2743200" marR="0" lvl="5"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6pPr>
            <a:lvl7pPr marL="3200400" marR="0" lvl="6"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7pPr>
            <a:lvl8pPr marL="3657600" marR="0" lvl="7"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8pPr>
            <a:lvl9pPr marL="4114800" marR="0" lvl="8"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2194560" y="30510482"/>
            <a:ext cx="10241280" cy="1752600"/>
          </a:xfrm>
          <a:prstGeom prst="rect">
            <a:avLst/>
          </a:prstGeom>
          <a:noFill/>
          <a:ln>
            <a:noFill/>
          </a:ln>
        </p:spPr>
        <p:txBody>
          <a:bodyPr spcFirstLastPara="1" wrap="square" lIns="438900" tIns="219450" rIns="438900" bIns="219450" anchor="ctr" anchorCtr="0">
            <a:noAutofit/>
          </a:bodyPr>
          <a:lstStyle>
            <a:lvl1pPr marR="0" lvl="0" algn="l" rtl="0">
              <a:spcBef>
                <a:spcPts val="0"/>
              </a:spcBef>
              <a:spcAft>
                <a:spcPts val="0"/>
              </a:spcAft>
              <a:buSzPts val="1400"/>
              <a:buNone/>
              <a:defRPr sz="5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14996160" y="30510482"/>
            <a:ext cx="13898880" cy="1752600"/>
          </a:xfrm>
          <a:prstGeom prst="rect">
            <a:avLst/>
          </a:prstGeom>
          <a:noFill/>
          <a:ln>
            <a:noFill/>
          </a:ln>
        </p:spPr>
        <p:txBody>
          <a:bodyPr spcFirstLastPara="1" wrap="square" lIns="438900" tIns="219450" rIns="438900" bIns="219450" anchor="ctr" anchorCtr="0">
            <a:noAutofit/>
          </a:bodyPr>
          <a:lstStyle>
            <a:lvl1pPr marR="0" lvl="0" algn="ctr" rtl="0">
              <a:spcBef>
                <a:spcPts val="0"/>
              </a:spcBef>
              <a:spcAft>
                <a:spcPts val="0"/>
              </a:spcAft>
              <a:buSzPts val="1400"/>
              <a:buNone/>
              <a:defRPr sz="58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86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31455360" y="30510482"/>
            <a:ext cx="10241280" cy="1752600"/>
          </a:xfrm>
          <a:prstGeom prst="rect">
            <a:avLst/>
          </a:prstGeom>
          <a:noFill/>
          <a:ln>
            <a:noFill/>
          </a:ln>
        </p:spPr>
        <p:txBody>
          <a:bodyPr spcFirstLastPara="1" wrap="square" lIns="438900" tIns="219450" rIns="438900" bIns="219450" anchor="ctr" anchorCtr="0">
            <a:noAutofit/>
          </a:bodyPr>
          <a:lstStyle>
            <a:lvl1pPr marL="0" marR="0" lvl="0" indent="0" algn="r" rtl="0">
              <a:spcBef>
                <a:spcPts val="0"/>
              </a:spcBef>
              <a:buNone/>
              <a:defRPr sz="5800" b="0" i="0" u="none" strike="noStrike" cap="none">
                <a:solidFill>
                  <a:srgbClr val="888888"/>
                </a:solidFill>
                <a:latin typeface="Calibri"/>
                <a:ea typeface="Calibri"/>
                <a:cs typeface="Calibri"/>
                <a:sym typeface="Calibri"/>
              </a:defRPr>
            </a:lvl1pPr>
            <a:lvl2pPr marL="0" marR="0" lvl="1" indent="0" algn="r" rtl="0">
              <a:spcBef>
                <a:spcPts val="0"/>
              </a:spcBef>
              <a:buNone/>
              <a:defRPr sz="5800" b="0" i="0" u="none" strike="noStrike" cap="none">
                <a:solidFill>
                  <a:srgbClr val="888888"/>
                </a:solidFill>
                <a:latin typeface="Calibri"/>
                <a:ea typeface="Calibri"/>
                <a:cs typeface="Calibri"/>
                <a:sym typeface="Calibri"/>
              </a:defRPr>
            </a:lvl2pPr>
            <a:lvl3pPr marL="0" marR="0" lvl="2" indent="0" algn="r" rtl="0">
              <a:spcBef>
                <a:spcPts val="0"/>
              </a:spcBef>
              <a:buNone/>
              <a:defRPr sz="5800" b="0" i="0" u="none" strike="noStrike" cap="none">
                <a:solidFill>
                  <a:srgbClr val="888888"/>
                </a:solidFill>
                <a:latin typeface="Calibri"/>
                <a:ea typeface="Calibri"/>
                <a:cs typeface="Calibri"/>
                <a:sym typeface="Calibri"/>
              </a:defRPr>
            </a:lvl3pPr>
            <a:lvl4pPr marL="0" marR="0" lvl="3" indent="0" algn="r" rtl="0">
              <a:spcBef>
                <a:spcPts val="0"/>
              </a:spcBef>
              <a:buNone/>
              <a:defRPr sz="5800" b="0" i="0" u="none" strike="noStrike" cap="none">
                <a:solidFill>
                  <a:srgbClr val="888888"/>
                </a:solidFill>
                <a:latin typeface="Calibri"/>
                <a:ea typeface="Calibri"/>
                <a:cs typeface="Calibri"/>
                <a:sym typeface="Calibri"/>
              </a:defRPr>
            </a:lvl4pPr>
            <a:lvl5pPr marL="0" marR="0" lvl="4" indent="0" algn="r" rtl="0">
              <a:spcBef>
                <a:spcPts val="0"/>
              </a:spcBef>
              <a:buNone/>
              <a:defRPr sz="5800" b="0" i="0" u="none" strike="noStrike" cap="none">
                <a:solidFill>
                  <a:srgbClr val="888888"/>
                </a:solidFill>
                <a:latin typeface="Calibri"/>
                <a:ea typeface="Calibri"/>
                <a:cs typeface="Calibri"/>
                <a:sym typeface="Calibri"/>
              </a:defRPr>
            </a:lvl5pPr>
            <a:lvl6pPr marL="0" marR="0" lvl="5" indent="0" algn="r" rtl="0">
              <a:spcBef>
                <a:spcPts val="0"/>
              </a:spcBef>
              <a:buNone/>
              <a:defRPr sz="5800" b="0" i="0" u="none" strike="noStrike" cap="none">
                <a:solidFill>
                  <a:srgbClr val="888888"/>
                </a:solidFill>
                <a:latin typeface="Calibri"/>
                <a:ea typeface="Calibri"/>
                <a:cs typeface="Calibri"/>
                <a:sym typeface="Calibri"/>
              </a:defRPr>
            </a:lvl6pPr>
            <a:lvl7pPr marL="0" marR="0" lvl="6" indent="0" algn="r" rtl="0">
              <a:spcBef>
                <a:spcPts val="0"/>
              </a:spcBef>
              <a:buNone/>
              <a:defRPr sz="5800" b="0" i="0" u="none" strike="noStrike" cap="none">
                <a:solidFill>
                  <a:srgbClr val="888888"/>
                </a:solidFill>
                <a:latin typeface="Calibri"/>
                <a:ea typeface="Calibri"/>
                <a:cs typeface="Calibri"/>
                <a:sym typeface="Calibri"/>
              </a:defRPr>
            </a:lvl7pPr>
            <a:lvl8pPr marL="0" marR="0" lvl="7" indent="0" algn="r" rtl="0">
              <a:spcBef>
                <a:spcPts val="0"/>
              </a:spcBef>
              <a:buNone/>
              <a:defRPr sz="5800" b="0" i="0" u="none" strike="noStrike" cap="none">
                <a:solidFill>
                  <a:srgbClr val="888888"/>
                </a:solidFill>
                <a:latin typeface="Calibri"/>
                <a:ea typeface="Calibri"/>
                <a:cs typeface="Calibri"/>
                <a:sym typeface="Calibri"/>
              </a:defRPr>
            </a:lvl8pPr>
            <a:lvl9pPr marL="0" marR="0" lvl="8" indent="0" algn="r" rtl="0">
              <a:spcBef>
                <a:spcPts val="0"/>
              </a:spcBef>
              <a:buNone/>
              <a:defRPr sz="5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png"/><Relationship Id="rId4" Type="http://schemas.openxmlformats.org/officeDocument/2006/relationships/image" Target="../media/image2.jp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3"/>
          <p:cNvPicPr preferRelativeResize="0"/>
          <p:nvPr/>
        </p:nvPicPr>
        <p:blipFill rotWithShape="1">
          <a:blip r:embed="rId3">
            <a:alphaModFix/>
          </a:blip>
          <a:srcRect/>
          <a:stretch/>
        </p:blipFill>
        <p:spPr>
          <a:xfrm>
            <a:off x="914400" y="914400"/>
            <a:ext cx="8931275" cy="4108450"/>
          </a:xfrm>
          <a:prstGeom prst="rect">
            <a:avLst/>
          </a:prstGeom>
          <a:noFill/>
          <a:ln>
            <a:noFill/>
          </a:ln>
        </p:spPr>
      </p:pic>
      <p:sp>
        <p:nvSpPr>
          <p:cNvPr id="90" name="Google Shape;90;p13"/>
          <p:cNvSpPr/>
          <p:nvPr/>
        </p:nvSpPr>
        <p:spPr>
          <a:xfrm>
            <a:off x="6553200" y="609600"/>
            <a:ext cx="31089600" cy="411480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8000" b="1" dirty="0">
                <a:solidFill>
                  <a:schemeClr val="dk1"/>
                </a:solidFill>
                <a:latin typeface="Calibri"/>
                <a:ea typeface="Calibri"/>
                <a:cs typeface="Calibri"/>
                <a:sym typeface="Calibri"/>
              </a:rPr>
              <a:t>The Effect of Temperature And Precipitation On The Distribution of Feral Swine Population: A Machine Learning Method</a:t>
            </a:r>
            <a:endParaRPr sz="8000" b="0" i="0" u="none" strike="noStrike" cap="none" dirty="0">
              <a:solidFill>
                <a:schemeClr val="dk1"/>
              </a:solidFill>
              <a:latin typeface="Calibri"/>
              <a:ea typeface="Calibri"/>
              <a:cs typeface="Calibri"/>
              <a:sym typeface="Calibri"/>
            </a:endParaRPr>
          </a:p>
          <a:p>
            <a:pPr marL="0" marR="0" lvl="0" indent="0" algn="ctr" rtl="0">
              <a:spcBef>
                <a:spcPts val="0"/>
              </a:spcBef>
              <a:spcAft>
                <a:spcPts val="0"/>
              </a:spcAft>
              <a:buNone/>
            </a:pPr>
            <a:r>
              <a:rPr lang="en-US" sz="4800" dirty="0">
                <a:solidFill>
                  <a:srgbClr val="000099"/>
                </a:solidFill>
                <a:latin typeface="Calibri"/>
                <a:ea typeface="Calibri"/>
                <a:cs typeface="Calibri"/>
                <a:sym typeface="Calibri"/>
              </a:rPr>
              <a:t>Jason Jiang </a:t>
            </a:r>
            <a:r>
              <a:rPr lang="en-US" sz="4800" b="0" i="0" u="none" strike="noStrike" cap="none" dirty="0">
                <a:solidFill>
                  <a:srgbClr val="000099"/>
                </a:solidFill>
                <a:latin typeface="Calibri"/>
                <a:ea typeface="Calibri"/>
                <a:cs typeface="Calibri"/>
                <a:sym typeface="Calibri"/>
              </a:rPr>
              <a:t>and Dr. Zeynep Benderlioglu</a:t>
            </a:r>
            <a:endParaRPr sz="4800" b="0" i="0" u="none" strike="noStrike" cap="none" dirty="0">
              <a:solidFill>
                <a:srgbClr val="000099"/>
              </a:solidFill>
              <a:latin typeface="Calibri"/>
              <a:ea typeface="Calibri"/>
              <a:cs typeface="Calibri"/>
              <a:sym typeface="Calibri"/>
            </a:endParaRPr>
          </a:p>
          <a:p>
            <a:pPr marL="0" marR="0" lvl="0" indent="0" algn="ctr" rtl="0">
              <a:spcBef>
                <a:spcPts val="0"/>
              </a:spcBef>
              <a:spcAft>
                <a:spcPts val="0"/>
              </a:spcAft>
              <a:buNone/>
            </a:pPr>
            <a:r>
              <a:rPr lang="en-US" sz="4800" b="0" i="0" u="none" strike="noStrike" cap="none" dirty="0">
                <a:solidFill>
                  <a:srgbClr val="000099"/>
                </a:solidFill>
                <a:latin typeface="Calibri"/>
                <a:ea typeface="Calibri"/>
                <a:cs typeface="Calibri"/>
                <a:sym typeface="Calibri"/>
              </a:rPr>
              <a:t>Department of Evolution, Ecology, &amp; Organismal Biology</a:t>
            </a:r>
            <a:endParaRPr sz="4800" b="0" i="0" u="none" strike="noStrike" cap="none" dirty="0">
              <a:solidFill>
                <a:srgbClr val="000099"/>
              </a:solidFill>
              <a:latin typeface="Calibri"/>
              <a:ea typeface="Calibri"/>
              <a:cs typeface="Calibri"/>
              <a:sym typeface="Calibri"/>
            </a:endParaRPr>
          </a:p>
        </p:txBody>
      </p:sp>
      <p:sp>
        <p:nvSpPr>
          <p:cNvPr id="91" name="Google Shape;91;p13"/>
          <p:cNvSpPr txBox="1"/>
          <p:nvPr/>
        </p:nvSpPr>
        <p:spPr>
          <a:xfrm>
            <a:off x="918411" y="5486400"/>
            <a:ext cx="12344400" cy="685800"/>
          </a:xfrm>
          <a:prstGeom prst="rect">
            <a:avLst/>
          </a:prstGeom>
          <a:solidFill>
            <a:srgbClr val="4A86E8"/>
          </a:solidFill>
          <a:ln w="25400" cap="flat" cmpd="sng">
            <a:solidFill>
              <a:srgbClr val="538CD5"/>
            </a:solidFill>
            <a:prstDash val="solid"/>
            <a:round/>
            <a:headEnd type="none" w="sm" len="sm"/>
            <a:tailEnd type="none" w="sm" len="sm"/>
          </a:ln>
        </p:spPr>
        <p:txBody>
          <a:bodyPr spcFirstLastPara="1" wrap="square" lIns="85250" tIns="42625" rIns="85250" bIns="42625" anchor="ctr" anchorCtr="0">
            <a:noAutofit/>
          </a:bodyPr>
          <a:lstStyle/>
          <a:p>
            <a:pPr marL="0" marR="0" lvl="0" indent="0" algn="ctr" rtl="0">
              <a:spcBef>
                <a:spcPts val="0"/>
              </a:spcBef>
              <a:spcAft>
                <a:spcPts val="0"/>
              </a:spcAft>
              <a:buNone/>
            </a:pPr>
            <a:r>
              <a:rPr lang="en-US" sz="3600" b="0" i="0" u="none" strike="noStrike" cap="none">
                <a:solidFill>
                  <a:srgbClr val="FFFFFF"/>
                </a:solidFill>
                <a:latin typeface="Calibri"/>
                <a:ea typeface="Calibri"/>
                <a:cs typeface="Calibri"/>
                <a:sym typeface="Calibri"/>
              </a:rPr>
              <a:t>Introduction:</a:t>
            </a:r>
            <a:endParaRPr/>
          </a:p>
        </p:txBody>
      </p:sp>
      <p:sp>
        <p:nvSpPr>
          <p:cNvPr id="92" name="Google Shape;92;p13"/>
          <p:cNvSpPr txBox="1"/>
          <p:nvPr/>
        </p:nvSpPr>
        <p:spPr>
          <a:xfrm>
            <a:off x="14173200" y="18377909"/>
            <a:ext cx="15544800" cy="685800"/>
          </a:xfrm>
          <a:prstGeom prst="rect">
            <a:avLst/>
          </a:prstGeom>
          <a:solidFill>
            <a:srgbClr val="4A86E8"/>
          </a:solidFill>
          <a:ln w="19050" cap="flat" cmpd="sng">
            <a:solidFill>
              <a:srgbClr val="538C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0" i="0" u="none" strike="noStrike" cap="none">
                <a:solidFill>
                  <a:srgbClr val="FFFFFF"/>
                </a:solidFill>
                <a:latin typeface="Calibri"/>
                <a:ea typeface="Calibri"/>
                <a:cs typeface="Calibri"/>
                <a:sym typeface="Calibri"/>
              </a:rPr>
              <a:t>Results:</a:t>
            </a:r>
            <a:endParaRPr/>
          </a:p>
        </p:txBody>
      </p:sp>
      <p:sp>
        <p:nvSpPr>
          <p:cNvPr id="93" name="Google Shape;93;p13"/>
          <p:cNvSpPr txBox="1"/>
          <p:nvPr/>
        </p:nvSpPr>
        <p:spPr>
          <a:xfrm>
            <a:off x="30634400" y="5486400"/>
            <a:ext cx="12344400" cy="685800"/>
          </a:xfrm>
          <a:prstGeom prst="rect">
            <a:avLst/>
          </a:prstGeom>
          <a:solidFill>
            <a:srgbClr val="4A86E8"/>
          </a:solidFill>
          <a:ln w="19050" cap="flat" cmpd="sng">
            <a:solidFill>
              <a:srgbClr val="538C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0" i="0" u="none" strike="noStrike" cap="none">
                <a:solidFill>
                  <a:srgbClr val="FFFFFF"/>
                </a:solidFill>
                <a:latin typeface="Calibri"/>
                <a:ea typeface="Calibri"/>
                <a:cs typeface="Calibri"/>
                <a:sym typeface="Calibri"/>
              </a:rPr>
              <a:t>Discussion :</a:t>
            </a:r>
            <a:endParaRPr sz="3600" b="0" i="0" u="none" strike="noStrike" cap="none">
              <a:solidFill>
                <a:srgbClr val="FFFFFF"/>
              </a:solidFill>
              <a:latin typeface="Calibri"/>
              <a:ea typeface="Calibri"/>
              <a:cs typeface="Calibri"/>
              <a:sym typeface="Calibri"/>
            </a:endParaRPr>
          </a:p>
        </p:txBody>
      </p:sp>
      <p:sp>
        <p:nvSpPr>
          <p:cNvPr id="94" name="Google Shape;94;p13"/>
          <p:cNvSpPr txBox="1"/>
          <p:nvPr/>
        </p:nvSpPr>
        <p:spPr>
          <a:xfrm>
            <a:off x="14176200" y="5486400"/>
            <a:ext cx="15544800" cy="685800"/>
          </a:xfrm>
          <a:prstGeom prst="rect">
            <a:avLst/>
          </a:prstGeom>
          <a:solidFill>
            <a:srgbClr val="4A86E8"/>
          </a:solidFill>
          <a:ln w="19050" cap="flat" cmpd="sng">
            <a:solidFill>
              <a:srgbClr val="538C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b="0" i="0" u="none" strike="noStrike" cap="none">
                <a:solidFill>
                  <a:srgbClr val="FFFFFF"/>
                </a:solidFill>
                <a:latin typeface="Calibri"/>
                <a:ea typeface="Calibri"/>
                <a:cs typeface="Calibri"/>
                <a:sym typeface="Calibri"/>
              </a:rPr>
              <a:t>Methods:</a:t>
            </a:r>
            <a:endParaRPr sz="3600" b="0" i="0" u="none" strike="noStrike" cap="none">
              <a:solidFill>
                <a:srgbClr val="FFFFFF"/>
              </a:solidFill>
              <a:latin typeface="Calibri"/>
              <a:ea typeface="Calibri"/>
              <a:cs typeface="Calibri"/>
              <a:sym typeface="Calibri"/>
            </a:endParaRPr>
          </a:p>
        </p:txBody>
      </p:sp>
      <p:sp>
        <p:nvSpPr>
          <p:cNvPr id="95" name="Google Shape;95;p13"/>
          <p:cNvSpPr txBox="1"/>
          <p:nvPr/>
        </p:nvSpPr>
        <p:spPr>
          <a:xfrm>
            <a:off x="838200" y="6443004"/>
            <a:ext cx="12348300" cy="11295359"/>
          </a:xfrm>
          <a:prstGeom prst="rect">
            <a:avLst/>
          </a:prstGeom>
          <a:noFill/>
          <a:ln>
            <a:noFill/>
          </a:ln>
        </p:spPr>
        <p:txBody>
          <a:bodyPr spcFirstLastPara="1" wrap="square" lIns="91425" tIns="45700" rIns="91425" bIns="45700" anchor="t" anchorCtr="0">
            <a:spAutoFit/>
          </a:bodyPr>
          <a:lstStyle/>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Feral Swine are an invasive species to the United States, with a population of about 7 million spread across 35 states. </a:t>
            </a:r>
          </a:p>
          <a:p>
            <a:pPr marL="457200" marR="0" lvl="0" indent="-406400" algn="l" rtl="0">
              <a:spcBef>
                <a:spcPts val="0"/>
              </a:spcBef>
              <a:spcAft>
                <a:spcPts val="0"/>
              </a:spcAft>
              <a:buClr>
                <a:schemeClr val="dk1"/>
              </a:buClr>
              <a:buSzPts val="2800"/>
              <a:buFont typeface="Calibri"/>
              <a:buChar char="●"/>
            </a:pPr>
            <a:endParaRPr sz="2800"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Feral Swine population can have severe negative impacts:</a:t>
            </a:r>
            <a:endParaRPr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$2.5 billion dollars in damages to crops, livestock, and pastures annually</a:t>
            </a:r>
            <a:r>
              <a:rPr lang="en-US" sz="2800" baseline="30000" dirty="0">
                <a:solidFill>
                  <a:schemeClr val="dk1"/>
                </a:solidFill>
                <a:latin typeface="Calibri"/>
                <a:ea typeface="Calibri"/>
                <a:cs typeface="Calibri"/>
                <a:sym typeface="Calibri"/>
              </a:rPr>
              <a:t> 1</a:t>
            </a:r>
            <a:endParaRPr lang="en-US"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Feral swine produce an annual mean emission of 16.87 million metric tons of carbon dioxide, which is equivalent to those emitted by 3.7 million passenger vehicles</a:t>
            </a:r>
            <a:r>
              <a:rPr lang="en-US" sz="2800" baseline="30000" dirty="0">
                <a:solidFill>
                  <a:schemeClr val="dk1"/>
                </a:solidFill>
                <a:latin typeface="Calibri"/>
                <a:ea typeface="Calibri"/>
                <a:cs typeface="Calibri"/>
                <a:sym typeface="Calibri"/>
              </a:rPr>
              <a:t> 2</a:t>
            </a:r>
            <a:endParaRPr lang="en-US"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Carry up to 30 diseases and 40 parasites, such as hepatitis E and brucellosis</a:t>
            </a:r>
            <a:r>
              <a:rPr lang="en-US" sz="2800" baseline="30000" dirty="0">
                <a:solidFill>
                  <a:schemeClr val="dk1"/>
                </a:solidFill>
                <a:latin typeface="Calibri"/>
                <a:ea typeface="Calibri"/>
                <a:cs typeface="Calibri"/>
                <a:sym typeface="Calibri"/>
              </a:rPr>
              <a:t> 3</a:t>
            </a:r>
            <a:endParaRPr lang="en-US" sz="2800" dirty="0">
              <a:solidFill>
                <a:schemeClr val="dk1"/>
              </a:solidFill>
              <a:latin typeface="Calibri"/>
              <a:ea typeface="Calibri"/>
              <a:cs typeface="Calibri"/>
              <a:sym typeface="Calibri"/>
            </a:endParaRPr>
          </a:p>
          <a:p>
            <a:pPr marL="508000" marR="0" lvl="1" algn="l" rtl="0">
              <a:spcBef>
                <a:spcPts val="0"/>
              </a:spcBef>
              <a:spcAft>
                <a:spcPts val="0"/>
              </a:spcAft>
              <a:buClr>
                <a:schemeClr val="dk1"/>
              </a:buClr>
              <a:buSzPts val="2800"/>
            </a:pPr>
            <a:endParaRPr lang="en-US" sz="2800"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In an ideal environment, feral swine population can double in 4 months, and are able to start breeding at just 6 months of age.</a:t>
            </a:r>
            <a:r>
              <a:rPr lang="en-US" sz="2800" baseline="30000" dirty="0">
                <a:solidFill>
                  <a:schemeClr val="dk1"/>
                </a:solidFill>
                <a:latin typeface="Calibri"/>
                <a:ea typeface="Calibri"/>
                <a:cs typeface="Calibri"/>
                <a:sym typeface="Calibri"/>
              </a:rPr>
              <a:t> 4</a:t>
            </a:r>
          </a:p>
          <a:p>
            <a:pPr marL="0" marR="0" lvl="0" indent="0" algn="l" rtl="0">
              <a:spcBef>
                <a:spcPts val="0"/>
              </a:spcBef>
              <a:spcAft>
                <a:spcPts val="0"/>
              </a:spcAft>
              <a:buNone/>
            </a:pPr>
            <a:endParaRPr sz="2800"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Recent rapid range expansion is a result of illegal transport and release of feral swine and other human mediated landscape changes</a:t>
            </a:r>
            <a:endParaRPr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b="1" u="sng" dirty="0">
                <a:solidFill>
                  <a:schemeClr val="dk1"/>
                </a:solidFill>
                <a:latin typeface="Calibri"/>
                <a:ea typeface="Calibri"/>
                <a:cs typeface="Calibri"/>
                <a:sym typeface="Calibri"/>
              </a:rPr>
              <a:t>Purpose:</a:t>
            </a:r>
            <a:endParaRPr sz="2800" b="1" u="sng"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tx1"/>
                </a:solidFill>
                <a:latin typeface="Calibri"/>
                <a:ea typeface="Calibri"/>
                <a:cs typeface="Calibri"/>
                <a:sym typeface="Calibri"/>
              </a:rPr>
              <a:t>To predict feral swine population distribution across the US by building upon past studies</a:t>
            </a:r>
            <a:r>
              <a:rPr lang="en-US" sz="2800" baseline="30000" dirty="0">
                <a:solidFill>
                  <a:schemeClr val="tx1"/>
                </a:solidFill>
                <a:latin typeface="Calibri"/>
                <a:ea typeface="Calibri"/>
                <a:cs typeface="Calibri"/>
                <a:sym typeface="Calibri"/>
              </a:rPr>
              <a:t>5  </a:t>
            </a:r>
            <a:r>
              <a:rPr lang="en-US" sz="2800" dirty="0">
                <a:solidFill>
                  <a:schemeClr val="tx1"/>
                </a:solidFill>
                <a:latin typeface="Calibri"/>
                <a:ea typeface="Calibri"/>
                <a:cs typeface="Calibri"/>
                <a:sym typeface="Calibri"/>
              </a:rPr>
              <a:t>and use a machine learning model that utilizes environmental factors to map species’ distributions.</a:t>
            </a:r>
            <a:endParaRPr sz="2800" dirty="0">
              <a:solidFill>
                <a:schemeClr val="tx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tx1"/>
                </a:solidFill>
                <a:latin typeface="Calibri"/>
                <a:ea typeface="Calibri"/>
                <a:cs typeface="Calibri"/>
                <a:sym typeface="Calibri"/>
              </a:rPr>
              <a:t>To provide industry professionals, government institutions, and academics with useful and accurate models that they can use to anticipate the range expansion of feral swine, which will in turn aid the relevant organizations to establish informed policies on invasive species.</a:t>
            </a:r>
            <a:endParaRPr sz="2800" dirty="0">
              <a:solidFill>
                <a:schemeClr val="tx1"/>
              </a:solidFill>
              <a:latin typeface="Calibri"/>
              <a:ea typeface="Calibri"/>
              <a:cs typeface="Calibri"/>
              <a:sym typeface="Calibri"/>
            </a:endParaRPr>
          </a:p>
          <a:p>
            <a:pPr marL="0" marR="0" lvl="0" indent="0" algn="l" rtl="0">
              <a:spcBef>
                <a:spcPts val="0"/>
              </a:spcBef>
              <a:spcAft>
                <a:spcPts val="0"/>
              </a:spcAft>
              <a:buNone/>
            </a:pPr>
            <a:endParaRPr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 </a:t>
            </a:r>
            <a:endParaRPr sz="2800" dirty="0">
              <a:solidFill>
                <a:schemeClr val="dk1"/>
              </a:solidFill>
              <a:latin typeface="Calibri"/>
              <a:ea typeface="Calibri"/>
              <a:cs typeface="Calibri"/>
              <a:sym typeface="Calibri"/>
            </a:endParaRPr>
          </a:p>
        </p:txBody>
      </p:sp>
      <p:sp>
        <p:nvSpPr>
          <p:cNvPr id="96" name="Google Shape;96;p13"/>
          <p:cNvSpPr txBox="1"/>
          <p:nvPr/>
        </p:nvSpPr>
        <p:spPr>
          <a:xfrm>
            <a:off x="942153" y="30696840"/>
            <a:ext cx="12344400" cy="954067"/>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1" dirty="0">
                <a:solidFill>
                  <a:schemeClr val="dk1"/>
                </a:solidFill>
                <a:latin typeface="Calibri"/>
                <a:ea typeface="Calibri"/>
                <a:cs typeface="Calibri"/>
                <a:sym typeface="Calibri"/>
              </a:rPr>
              <a:t>Figure 2:</a:t>
            </a:r>
            <a:r>
              <a:rPr lang="en-US" sz="2800" dirty="0">
                <a:solidFill>
                  <a:schemeClr val="dk1"/>
                </a:solidFill>
                <a:latin typeface="Calibri"/>
                <a:ea typeface="Calibri"/>
                <a:cs typeface="Calibri"/>
                <a:sym typeface="Calibri"/>
              </a:rPr>
              <a:t> (A) Annual average precipitation map from 1991-2020 (B) Annual average temperature map from 1991-2020</a:t>
            </a:r>
            <a:endParaRPr sz="2800" b="1" i="1" dirty="0">
              <a:solidFill>
                <a:schemeClr val="dk1"/>
              </a:solidFill>
              <a:latin typeface="Calibri"/>
              <a:ea typeface="Calibri"/>
              <a:cs typeface="Calibri"/>
              <a:sym typeface="Calibri"/>
            </a:endParaRPr>
          </a:p>
        </p:txBody>
      </p:sp>
      <p:sp>
        <p:nvSpPr>
          <p:cNvPr id="97" name="Google Shape;97;p13"/>
          <p:cNvSpPr txBox="1"/>
          <p:nvPr/>
        </p:nvSpPr>
        <p:spPr>
          <a:xfrm>
            <a:off x="30632400" y="6583680"/>
            <a:ext cx="12348411" cy="1077218"/>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3200">
              <a:solidFill>
                <a:schemeClr val="dk1"/>
              </a:solidFill>
              <a:latin typeface="Calibri"/>
              <a:ea typeface="Calibri"/>
              <a:cs typeface="Calibri"/>
              <a:sym typeface="Calibri"/>
            </a:endParaRPr>
          </a:p>
          <a:p>
            <a:pPr marL="0" marR="0" lvl="0" indent="0" algn="just" rtl="0">
              <a:spcBef>
                <a:spcPts val="0"/>
              </a:spcBef>
              <a:spcAft>
                <a:spcPts val="0"/>
              </a:spcAft>
              <a:buNone/>
            </a:pPr>
            <a:endParaRPr sz="3200">
              <a:solidFill>
                <a:schemeClr val="dk1"/>
              </a:solidFill>
              <a:latin typeface="Calibri"/>
              <a:ea typeface="Calibri"/>
              <a:cs typeface="Calibri"/>
              <a:sym typeface="Calibri"/>
            </a:endParaRPr>
          </a:p>
        </p:txBody>
      </p:sp>
      <p:grpSp>
        <p:nvGrpSpPr>
          <p:cNvPr id="98" name="Google Shape;98;p13"/>
          <p:cNvGrpSpPr/>
          <p:nvPr/>
        </p:nvGrpSpPr>
        <p:grpSpPr>
          <a:xfrm>
            <a:off x="478200" y="18565481"/>
            <a:ext cx="12875218" cy="2418521"/>
            <a:chOff x="914400" y="19202400"/>
            <a:chExt cx="14305797" cy="2686950"/>
          </a:xfrm>
        </p:grpSpPr>
        <p:sp>
          <p:nvSpPr>
            <p:cNvPr id="99" name="Google Shape;99;p13"/>
            <p:cNvSpPr txBox="1"/>
            <p:nvPr/>
          </p:nvSpPr>
          <p:spPr>
            <a:xfrm>
              <a:off x="1504197" y="20931929"/>
              <a:ext cx="13716000" cy="957421"/>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b="1" u="none" dirty="0">
                  <a:solidFill>
                    <a:schemeClr val="dk1"/>
                  </a:solidFill>
                  <a:latin typeface="Calibri"/>
                  <a:ea typeface="Calibri"/>
                  <a:cs typeface="Calibri"/>
                  <a:sym typeface="Calibri"/>
                </a:rPr>
                <a:t>Figure 1: </a:t>
              </a:r>
              <a:r>
                <a:rPr lang="en-US" sz="2800" b="0" u="none" dirty="0">
                  <a:solidFill>
                    <a:schemeClr val="dk1"/>
                  </a:solidFill>
                  <a:latin typeface="Calibri"/>
                  <a:ea typeface="Calibri"/>
                  <a:cs typeface="Calibri"/>
                  <a:sym typeface="Calibri"/>
                </a:rPr>
                <a:t>(A) Adult </a:t>
              </a:r>
              <a:r>
                <a:rPr lang="en-US" sz="2800" dirty="0">
                  <a:solidFill>
                    <a:schemeClr val="dk1"/>
                  </a:solidFill>
                  <a:latin typeface="Calibri"/>
                  <a:ea typeface="Calibri"/>
                  <a:cs typeface="Calibri"/>
                  <a:sym typeface="Calibri"/>
                </a:rPr>
                <a:t>feral swine and her piglets, (B) Wild feral swine pack rooting through a field</a:t>
              </a:r>
              <a:endParaRPr sz="2800" b="1" i="1" u="none" dirty="0">
                <a:solidFill>
                  <a:schemeClr val="dk1"/>
                </a:solidFill>
                <a:latin typeface="Calibri"/>
                <a:ea typeface="Calibri"/>
                <a:cs typeface="Calibri"/>
                <a:sym typeface="Calibri"/>
              </a:endParaRPr>
            </a:p>
          </p:txBody>
        </p:sp>
        <p:sp>
          <p:nvSpPr>
            <p:cNvPr id="100" name="Google Shape;100;p13"/>
            <p:cNvSpPr txBox="1"/>
            <p:nvPr/>
          </p:nvSpPr>
          <p:spPr>
            <a:xfrm>
              <a:off x="914400" y="19202400"/>
              <a:ext cx="465300" cy="718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u="none">
                  <a:solidFill>
                    <a:schemeClr val="lt1"/>
                  </a:solidFill>
                  <a:latin typeface="Calibri"/>
                  <a:ea typeface="Calibri"/>
                  <a:cs typeface="Calibri"/>
                  <a:sym typeface="Calibri"/>
                </a:rPr>
                <a:t>A</a:t>
              </a:r>
              <a:endParaRPr sz="3600" b="1" u="none">
                <a:solidFill>
                  <a:schemeClr val="lt1"/>
                </a:solidFill>
                <a:latin typeface="Calibri"/>
                <a:ea typeface="Calibri"/>
                <a:cs typeface="Calibri"/>
                <a:sym typeface="Calibri"/>
              </a:endParaRPr>
            </a:p>
          </p:txBody>
        </p:sp>
        <p:sp>
          <p:nvSpPr>
            <p:cNvPr id="101" name="Google Shape;101;p13"/>
            <p:cNvSpPr txBox="1"/>
            <p:nvPr/>
          </p:nvSpPr>
          <p:spPr>
            <a:xfrm>
              <a:off x="7315200" y="19202400"/>
              <a:ext cx="450900" cy="718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u="none">
                  <a:solidFill>
                    <a:schemeClr val="lt1"/>
                  </a:solidFill>
                  <a:latin typeface="Calibri"/>
                  <a:ea typeface="Calibri"/>
                  <a:cs typeface="Calibri"/>
                  <a:sym typeface="Calibri"/>
                </a:rPr>
                <a:t>B</a:t>
              </a:r>
              <a:endParaRPr sz="3600" b="1" u="none">
                <a:solidFill>
                  <a:schemeClr val="lt1"/>
                </a:solidFill>
                <a:latin typeface="Calibri"/>
                <a:ea typeface="Calibri"/>
                <a:cs typeface="Calibri"/>
                <a:sym typeface="Calibri"/>
              </a:endParaRPr>
            </a:p>
          </p:txBody>
        </p:sp>
      </p:grpSp>
      <p:sp>
        <p:nvSpPr>
          <p:cNvPr id="102" name="Google Shape;102;p13"/>
          <p:cNvSpPr txBox="1"/>
          <p:nvPr/>
        </p:nvSpPr>
        <p:spPr>
          <a:xfrm>
            <a:off x="896970" y="21291368"/>
            <a:ext cx="12344400" cy="685800"/>
          </a:xfrm>
          <a:prstGeom prst="rect">
            <a:avLst/>
          </a:prstGeom>
          <a:solidFill>
            <a:srgbClr val="4A86E8"/>
          </a:solidFill>
          <a:ln w="25400" cap="flat" cmpd="sng">
            <a:solidFill>
              <a:srgbClr val="538CD5"/>
            </a:solidFill>
            <a:prstDash val="solid"/>
            <a:round/>
            <a:headEnd type="none" w="sm" len="sm"/>
            <a:tailEnd type="none" w="sm" len="sm"/>
          </a:ln>
        </p:spPr>
        <p:txBody>
          <a:bodyPr spcFirstLastPara="1" wrap="square" lIns="85250" tIns="42625" rIns="85250" bIns="42625" anchor="ctr" anchorCtr="0">
            <a:noAutofit/>
          </a:bodyPr>
          <a:lstStyle/>
          <a:p>
            <a:pPr marL="0" marR="0" lvl="0" indent="0" algn="ctr" rtl="0">
              <a:spcBef>
                <a:spcPts val="0"/>
              </a:spcBef>
              <a:spcAft>
                <a:spcPts val="0"/>
              </a:spcAft>
              <a:buNone/>
            </a:pPr>
            <a:r>
              <a:rPr lang="en-US" sz="3600">
                <a:solidFill>
                  <a:srgbClr val="FFFFFF"/>
                </a:solidFill>
                <a:latin typeface="Calibri"/>
                <a:ea typeface="Calibri"/>
                <a:cs typeface="Calibri"/>
                <a:sym typeface="Calibri"/>
              </a:rPr>
              <a:t>Hypothesis:</a:t>
            </a:r>
            <a:endParaRPr sz="3600">
              <a:solidFill>
                <a:srgbClr val="FFFFFF"/>
              </a:solidFill>
              <a:latin typeface="Calibri"/>
              <a:ea typeface="Calibri"/>
              <a:cs typeface="Calibri"/>
              <a:sym typeface="Calibri"/>
            </a:endParaRPr>
          </a:p>
        </p:txBody>
      </p:sp>
      <p:sp>
        <p:nvSpPr>
          <p:cNvPr id="103" name="Google Shape;103;p13"/>
          <p:cNvSpPr txBox="1"/>
          <p:nvPr/>
        </p:nvSpPr>
        <p:spPr>
          <a:xfrm>
            <a:off x="6781800" y="15697200"/>
            <a:ext cx="4572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Calibri"/>
                <a:ea typeface="Calibri"/>
                <a:cs typeface="Calibri"/>
                <a:sym typeface="Calibri"/>
              </a:rPr>
              <a:t>B</a:t>
            </a:r>
            <a:endParaRPr sz="3600" b="1">
              <a:solidFill>
                <a:schemeClr val="lt1"/>
              </a:solidFill>
              <a:latin typeface="Calibri"/>
              <a:ea typeface="Calibri"/>
              <a:cs typeface="Calibri"/>
              <a:sym typeface="Calibri"/>
            </a:endParaRPr>
          </a:p>
        </p:txBody>
      </p:sp>
      <p:sp>
        <p:nvSpPr>
          <p:cNvPr id="104" name="Google Shape;104;p13"/>
          <p:cNvSpPr txBox="1"/>
          <p:nvPr/>
        </p:nvSpPr>
        <p:spPr>
          <a:xfrm>
            <a:off x="6019800" y="15697200"/>
            <a:ext cx="45720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chemeClr val="lt1"/>
                </a:solidFill>
                <a:latin typeface="Calibri"/>
                <a:ea typeface="Calibri"/>
                <a:cs typeface="Calibri"/>
                <a:sym typeface="Calibri"/>
              </a:rPr>
              <a:t>A</a:t>
            </a:r>
            <a:endParaRPr sz="3600" b="1">
              <a:solidFill>
                <a:schemeClr val="lt1"/>
              </a:solidFill>
              <a:latin typeface="Calibri"/>
              <a:ea typeface="Calibri"/>
              <a:cs typeface="Calibri"/>
              <a:sym typeface="Calibri"/>
            </a:endParaRPr>
          </a:p>
        </p:txBody>
      </p:sp>
      <p:sp>
        <p:nvSpPr>
          <p:cNvPr id="106" name="Google Shape;106;p13"/>
          <p:cNvSpPr txBox="1"/>
          <p:nvPr/>
        </p:nvSpPr>
        <p:spPr>
          <a:xfrm>
            <a:off x="30784800" y="25069800"/>
            <a:ext cx="11811000" cy="1631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a:p>
          <a:p>
            <a:pPr marL="0" marR="0" lvl="0" indent="0" algn="l" rtl="0">
              <a:spcBef>
                <a:spcPts val="0"/>
              </a:spcBef>
              <a:spcAft>
                <a:spcPts val="0"/>
              </a:spcAft>
              <a:buNone/>
            </a:pPr>
            <a:r>
              <a:rPr lang="en-US" sz="3200">
                <a:solidFill>
                  <a:schemeClr val="dk1"/>
                </a:solidFill>
                <a:latin typeface="Calibri"/>
                <a:ea typeface="Calibri"/>
                <a:cs typeface="Calibri"/>
                <a:sym typeface="Calibri"/>
              </a:rPr>
              <a:t> </a:t>
            </a:r>
            <a:r>
              <a:rPr lang="en-US" sz="8600">
                <a:solidFill>
                  <a:schemeClr val="dk1"/>
                </a:solidFill>
                <a:latin typeface="Calibri"/>
                <a:ea typeface="Calibri"/>
                <a:cs typeface="Calibri"/>
                <a:sym typeface="Calibri"/>
              </a:rPr>
              <a:t> </a:t>
            </a:r>
            <a:endParaRPr sz="8600">
              <a:solidFill>
                <a:schemeClr val="dk1"/>
              </a:solidFill>
              <a:latin typeface="Calibri"/>
              <a:ea typeface="Calibri"/>
              <a:cs typeface="Calibri"/>
              <a:sym typeface="Calibri"/>
            </a:endParaRPr>
          </a:p>
        </p:txBody>
      </p:sp>
      <p:sp>
        <p:nvSpPr>
          <p:cNvPr id="107" name="Google Shape;107;p13"/>
          <p:cNvSpPr txBox="1"/>
          <p:nvPr/>
        </p:nvSpPr>
        <p:spPr>
          <a:xfrm>
            <a:off x="956500" y="22442071"/>
            <a:ext cx="12268200" cy="22467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tx1"/>
                </a:solidFill>
                <a:latin typeface="Calibri"/>
                <a:ea typeface="Calibri"/>
                <a:cs typeface="Calibri"/>
                <a:sym typeface="Calibri"/>
              </a:rPr>
              <a:t>I hypothesize that the feral swine population will inhabit areas with higher levels of precipitation and warmer temperatures across the US. This prediction is further supported by the fact that feral swine tend to inhabit swamps and brushlands where they benefit from precipitation to cool down and humid temperatures to root through softer soil.</a:t>
            </a:r>
            <a:endParaRPr sz="2800" dirty="0">
              <a:solidFill>
                <a:schemeClr val="tx1"/>
              </a:solidFill>
              <a:latin typeface="Calibri"/>
              <a:ea typeface="Calibri"/>
              <a:cs typeface="Calibri"/>
              <a:sym typeface="Calibri"/>
            </a:endParaRPr>
          </a:p>
        </p:txBody>
      </p:sp>
      <p:sp>
        <p:nvSpPr>
          <p:cNvPr id="108" name="Google Shape;108;p13"/>
          <p:cNvSpPr txBox="1"/>
          <p:nvPr/>
        </p:nvSpPr>
        <p:spPr>
          <a:xfrm>
            <a:off x="30632400" y="6391422"/>
            <a:ext cx="12268200" cy="10864472"/>
          </a:xfrm>
          <a:prstGeom prst="rect">
            <a:avLst/>
          </a:prstGeom>
          <a:noFill/>
          <a:ln>
            <a:noFill/>
          </a:ln>
        </p:spPr>
        <p:txBody>
          <a:bodyPr spcFirstLastPara="1" wrap="square" lIns="91425" tIns="45700" rIns="91425" bIns="45700" anchor="t" anchorCtr="0">
            <a:spAutoFit/>
          </a:bodyPr>
          <a:lstStyle/>
          <a:p>
            <a:pPr marL="457200" marR="0" lvl="0" indent="-406400" algn="l" rtl="0">
              <a:spcBef>
                <a:spcPts val="0"/>
              </a:spcBef>
              <a:spcAft>
                <a:spcPts val="0"/>
              </a:spcAft>
              <a:buClr>
                <a:schemeClr val="dk1"/>
              </a:buClr>
              <a:buSzPts val="2800"/>
              <a:buFont typeface="Calibri"/>
              <a:buChar char="●"/>
            </a:pPr>
            <a:r>
              <a:rPr lang="en-US" sz="2800" dirty="0">
                <a:solidFill>
                  <a:schemeClr val="tx1"/>
                </a:solidFill>
                <a:latin typeface="Calibri"/>
                <a:ea typeface="Calibri"/>
                <a:cs typeface="Calibri"/>
                <a:sym typeface="Calibri"/>
              </a:rPr>
              <a:t>The feral swine population distribution across the US is in accordance with predictions. A higher number of feral swine were found in areas with hotter temperatures and greater levels of precipitation. Outlier to this prediction, was the northwestern region, perhaps explainable due to lower temperatures. It can be concluded that temperature is a greater predictor of feral swine presence and suitability than precipitation.</a:t>
            </a:r>
            <a:endParaRPr sz="2800" dirty="0">
              <a:solidFill>
                <a:schemeClr val="tx1"/>
              </a:solidFill>
              <a:latin typeface="Calibri"/>
              <a:ea typeface="Calibri"/>
              <a:cs typeface="Calibri"/>
              <a:sym typeface="Calibri"/>
            </a:endParaRPr>
          </a:p>
          <a:p>
            <a:pPr marL="0" marR="0" lvl="0" indent="0" algn="l" rtl="0">
              <a:spcBef>
                <a:spcPts val="0"/>
              </a:spcBef>
              <a:spcAft>
                <a:spcPts val="0"/>
              </a:spcAft>
              <a:buNone/>
            </a:pPr>
            <a:endParaRPr sz="2800" b="1" u="sng"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b="1" u="sng" dirty="0">
                <a:solidFill>
                  <a:schemeClr val="tx1"/>
                </a:solidFill>
                <a:latin typeface="Calibri"/>
                <a:ea typeface="Calibri"/>
                <a:cs typeface="Calibri"/>
                <a:sym typeface="Calibri"/>
              </a:rPr>
              <a:t>Broader Implications:</a:t>
            </a:r>
            <a:endParaRPr sz="2800" b="1" u="sng" dirty="0">
              <a:solidFill>
                <a:schemeClr val="tx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tx1"/>
                </a:solidFill>
                <a:latin typeface="Calibri"/>
                <a:ea typeface="Calibri"/>
                <a:cs typeface="Calibri"/>
                <a:sym typeface="Calibri"/>
              </a:rPr>
              <a:t>Data on feral swine distribution will help wildlife disease biologists, climate scientists, and agriculturalists to make more informed decisions in their fields.</a:t>
            </a:r>
            <a:endParaRPr sz="2800" dirty="0">
              <a:solidFill>
                <a:schemeClr val="tx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tx1"/>
                </a:solidFill>
                <a:latin typeface="Calibri"/>
                <a:ea typeface="Calibri"/>
                <a:cs typeface="Calibri"/>
                <a:sym typeface="Calibri"/>
              </a:rPr>
              <a:t>The study will also contribute to prevention efforts, early detection and rapid responses, and policy making</a:t>
            </a:r>
            <a:endParaRPr sz="2800" dirty="0">
              <a:solidFill>
                <a:schemeClr val="tx1"/>
              </a:solidFill>
              <a:latin typeface="Calibri"/>
              <a:ea typeface="Calibri"/>
              <a:cs typeface="Calibri"/>
              <a:sym typeface="Calibri"/>
            </a:endParaRPr>
          </a:p>
          <a:p>
            <a:pPr marL="0" marR="0" lvl="0" indent="0" algn="l" rtl="0">
              <a:spcBef>
                <a:spcPts val="0"/>
              </a:spcBef>
              <a:spcAft>
                <a:spcPts val="0"/>
              </a:spcAft>
              <a:buNone/>
            </a:pPr>
            <a:endParaRPr sz="2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800" b="1" u="sng" dirty="0">
                <a:solidFill>
                  <a:schemeClr val="dk1"/>
                </a:solidFill>
                <a:latin typeface="Calibri"/>
                <a:ea typeface="Calibri"/>
                <a:cs typeface="Calibri"/>
                <a:sym typeface="Calibri"/>
              </a:rPr>
              <a:t>Future Directions:</a:t>
            </a:r>
            <a:endParaRPr sz="2800" b="1" u="sng"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Future research could focus on improving the accuracy/precision of the model, validating the model, and integrating other modeling techniques.</a:t>
            </a:r>
            <a:endParaRPr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Incorporating additional variables</a:t>
            </a:r>
            <a:endParaRPr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Accounting for temporal dynamics</a:t>
            </a:r>
            <a:endParaRPr sz="2800" dirty="0">
              <a:solidFill>
                <a:schemeClr val="dk1"/>
              </a:solidFill>
              <a:latin typeface="Calibri"/>
              <a:ea typeface="Calibri"/>
              <a:cs typeface="Calibri"/>
              <a:sym typeface="Calibri"/>
            </a:endParaRPr>
          </a:p>
          <a:p>
            <a:pPr marL="914400" marR="0" lvl="1"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Refining the spatial resolution</a:t>
            </a:r>
            <a:endParaRPr sz="2800"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Machine learning methods are being continuously improved as time goes on, in the future, there could be even more accurate ML algorithms for species distribution.</a:t>
            </a:r>
          </a:p>
          <a:p>
            <a:pPr marL="457200" marR="0" lvl="0" indent="-406400" algn="l" rtl="0">
              <a:spcBef>
                <a:spcPts val="0"/>
              </a:spcBef>
              <a:spcAft>
                <a:spcPts val="0"/>
              </a:spcAft>
              <a:buClr>
                <a:schemeClr val="dk1"/>
              </a:buClr>
              <a:buSzPts val="2800"/>
              <a:buFont typeface="Calibri"/>
              <a:buChar char="●"/>
            </a:pPr>
            <a:r>
              <a:rPr lang="en-US" sz="2800" b="0" i="0" dirty="0">
                <a:solidFill>
                  <a:schemeClr val="tx1"/>
                </a:solidFill>
                <a:effectLst/>
                <a:latin typeface="Calibri" panose="020F0502020204030204" pitchFamily="34" charset="0"/>
                <a:cs typeface="Calibri" panose="020F0502020204030204" pitchFamily="34" charset="0"/>
              </a:rPr>
              <a:t>Studying the impacts of climate change: As the climate changes, feral swine distributions and behavior may also change.</a:t>
            </a:r>
            <a:endParaRPr sz="2800" dirty="0">
              <a:solidFill>
                <a:schemeClr val="tx1"/>
              </a:solidFill>
              <a:latin typeface="Calibri" panose="020F0502020204030204" pitchFamily="34" charset="0"/>
              <a:ea typeface="Calibri"/>
              <a:cs typeface="Calibri" panose="020F0502020204030204" pitchFamily="34" charset="0"/>
              <a:sym typeface="Calibri"/>
            </a:endParaRPr>
          </a:p>
          <a:p>
            <a:pPr marL="0" marR="0" lvl="0" indent="0" algn="l" rtl="0">
              <a:spcBef>
                <a:spcPts val="0"/>
              </a:spcBef>
              <a:spcAft>
                <a:spcPts val="0"/>
              </a:spcAft>
              <a:buNone/>
            </a:pPr>
            <a:endParaRPr sz="2800" b="1" u="sng" dirty="0">
              <a:solidFill>
                <a:schemeClr val="dk1"/>
              </a:solidFill>
              <a:latin typeface="Calibri"/>
              <a:ea typeface="Calibri"/>
              <a:cs typeface="Calibri"/>
              <a:sym typeface="Calibri"/>
            </a:endParaRPr>
          </a:p>
        </p:txBody>
      </p:sp>
      <p:sp>
        <p:nvSpPr>
          <p:cNvPr id="109" name="Google Shape;109;p13"/>
          <p:cNvSpPr/>
          <p:nvPr/>
        </p:nvSpPr>
        <p:spPr>
          <a:xfrm>
            <a:off x="14058900" y="7863302"/>
            <a:ext cx="15925800" cy="5014500"/>
          </a:xfrm>
          <a:prstGeom prst="rect">
            <a:avLst/>
          </a:prstGeom>
          <a:noFill/>
          <a:ln>
            <a:noFill/>
          </a:ln>
        </p:spPr>
        <p:txBody>
          <a:bodyPr spcFirstLastPara="1" wrap="square" lIns="91425" tIns="45700" rIns="91425" bIns="45700" anchor="ctr" anchorCtr="0">
            <a:noAutofit/>
          </a:bodyPr>
          <a:lstStyle/>
          <a:p>
            <a:pPr marL="457200" marR="0" lvl="0" indent="-406400" algn="l" rtl="0">
              <a:lnSpc>
                <a:spcPct val="100000"/>
              </a:lnSpc>
              <a:spcBef>
                <a:spcPts val="0"/>
              </a:spcBef>
              <a:spcAft>
                <a:spcPts val="0"/>
              </a:spcAft>
              <a:buClr>
                <a:schemeClr val="dk1"/>
              </a:buClr>
              <a:buSzPts val="2800"/>
              <a:buFont typeface="Calibri"/>
              <a:buChar char="●"/>
            </a:pPr>
            <a:r>
              <a:rPr lang="en-US" sz="2800" dirty="0">
                <a:solidFill>
                  <a:schemeClr val="dk1"/>
                </a:solidFill>
                <a:latin typeface="Calibri"/>
                <a:ea typeface="Calibri"/>
                <a:cs typeface="Calibri"/>
                <a:sym typeface="Calibri"/>
              </a:rPr>
              <a:t>R-based software application </a:t>
            </a:r>
            <a:r>
              <a:rPr lang="en-US" sz="2800" i="1" dirty="0">
                <a:solidFill>
                  <a:schemeClr val="dk1"/>
                </a:solidFill>
                <a:latin typeface="Calibri"/>
                <a:ea typeface="Calibri"/>
                <a:cs typeface="Calibri"/>
                <a:sym typeface="Calibri"/>
              </a:rPr>
              <a:t>Wallace </a:t>
            </a:r>
            <a:r>
              <a:rPr lang="en-US" sz="2800" dirty="0">
                <a:solidFill>
                  <a:schemeClr val="dk1"/>
                </a:solidFill>
                <a:latin typeface="Calibri"/>
                <a:ea typeface="Calibri"/>
                <a:cs typeface="Calibri"/>
                <a:sym typeface="Calibri"/>
              </a:rPr>
              <a:t>was used to create the machine learning models and visualize the species distribution</a:t>
            </a:r>
            <a:endParaRPr sz="2800" dirty="0">
              <a:solidFill>
                <a:schemeClr val="dk1"/>
              </a:solidFill>
              <a:latin typeface="Calibri"/>
              <a:ea typeface="Calibri"/>
              <a:cs typeface="Calibri"/>
              <a:sym typeface="Calibri"/>
            </a:endParaRPr>
          </a:p>
          <a:p>
            <a:pPr marL="457200" marR="0" lvl="0" indent="0" algn="l" rtl="0">
              <a:lnSpc>
                <a:spcPct val="100000"/>
              </a:lnSpc>
              <a:spcBef>
                <a:spcPts val="0"/>
              </a:spcBef>
              <a:spcAft>
                <a:spcPts val="0"/>
              </a:spcAft>
              <a:buNone/>
            </a:pPr>
            <a:endParaRPr sz="28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b="1" i="0" u="sng" strike="noStrike" cap="none" dirty="0">
                <a:solidFill>
                  <a:schemeClr val="tx1"/>
                </a:solidFill>
                <a:latin typeface="Calibri"/>
                <a:ea typeface="Calibri"/>
                <a:cs typeface="Calibri"/>
                <a:sym typeface="Calibri"/>
              </a:rPr>
              <a:t>Data Collection</a:t>
            </a:r>
            <a:r>
              <a:rPr lang="en-US" sz="2800" b="1" u="sng" dirty="0">
                <a:solidFill>
                  <a:schemeClr val="tx1"/>
                </a:solidFill>
                <a:latin typeface="Calibri"/>
                <a:ea typeface="Calibri"/>
                <a:cs typeface="Calibri"/>
                <a:sym typeface="Calibri"/>
              </a:rPr>
              <a:t>:</a:t>
            </a:r>
            <a:endParaRPr sz="2800" b="1" u="sng" dirty="0">
              <a:solidFill>
                <a:schemeClr val="tx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dirty="0">
                <a:solidFill>
                  <a:schemeClr val="dk1"/>
                </a:solidFill>
                <a:latin typeface="Calibri"/>
                <a:ea typeface="Calibri"/>
                <a:cs typeface="Calibri"/>
                <a:sym typeface="Calibri"/>
              </a:rPr>
              <a:t>The species’ occurrence data came from </a:t>
            </a:r>
            <a:r>
              <a:rPr lang="en-US" sz="2800" i="1" dirty="0">
                <a:solidFill>
                  <a:schemeClr val="dk1"/>
                </a:solidFill>
                <a:latin typeface="Calibri"/>
                <a:ea typeface="Calibri"/>
                <a:cs typeface="Calibri"/>
                <a:sym typeface="Calibri"/>
              </a:rPr>
              <a:t>the Global Biodiversity Information Facility </a:t>
            </a:r>
            <a:r>
              <a:rPr lang="en-US" sz="2800" dirty="0">
                <a:solidFill>
                  <a:schemeClr val="dk1"/>
                </a:solidFill>
                <a:latin typeface="Calibri"/>
                <a:ea typeface="Calibri"/>
                <a:cs typeface="Calibri"/>
                <a:sym typeface="Calibri"/>
              </a:rPr>
              <a:t>database that is collected from observations in the field. The environmental data were gathered from </a:t>
            </a:r>
            <a:r>
              <a:rPr lang="en-US" sz="2800" i="1" dirty="0" err="1">
                <a:solidFill>
                  <a:schemeClr val="dk1"/>
                </a:solidFill>
                <a:latin typeface="Calibri"/>
                <a:ea typeface="Calibri"/>
                <a:cs typeface="Calibri"/>
                <a:sym typeface="Calibri"/>
              </a:rPr>
              <a:t>WorldClim</a:t>
            </a:r>
            <a:r>
              <a:rPr lang="en-US" sz="2800" dirty="0">
                <a:solidFill>
                  <a:schemeClr val="dk1"/>
                </a:solidFill>
                <a:latin typeface="Calibri"/>
                <a:ea typeface="Calibri"/>
                <a:cs typeface="Calibri"/>
                <a:sym typeface="Calibri"/>
              </a:rPr>
              <a:t>, a global climate database that records different bioclimatic variables from multiple weather stations worldwide. Data cleaning tools were then used to process occurrence and environmental data for better modeling.</a:t>
            </a:r>
            <a:endParaRPr sz="28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endParaRPr sz="28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b="1" u="sng" dirty="0" err="1">
                <a:solidFill>
                  <a:schemeClr val="dk1"/>
                </a:solidFill>
                <a:latin typeface="Calibri"/>
                <a:ea typeface="Calibri"/>
                <a:cs typeface="Calibri"/>
                <a:sym typeface="Calibri"/>
              </a:rPr>
              <a:t>MaxEnt</a:t>
            </a:r>
            <a:r>
              <a:rPr lang="en-US" sz="2800" b="1" u="sng" dirty="0">
                <a:solidFill>
                  <a:schemeClr val="dk1"/>
                </a:solidFill>
                <a:latin typeface="Calibri"/>
                <a:ea typeface="Calibri"/>
                <a:cs typeface="Calibri"/>
                <a:sym typeface="Calibri"/>
              </a:rPr>
              <a:t> Algorithm:</a:t>
            </a:r>
            <a:endParaRPr sz="2800" b="1" u="sng"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dirty="0">
                <a:solidFill>
                  <a:schemeClr val="dk1"/>
                </a:solidFill>
                <a:latin typeface="Calibri"/>
                <a:ea typeface="Calibri"/>
                <a:cs typeface="Calibri"/>
                <a:sym typeface="Calibri"/>
              </a:rPr>
              <a:t>The </a:t>
            </a:r>
            <a:r>
              <a:rPr lang="en-US" sz="2800" dirty="0" err="1">
                <a:solidFill>
                  <a:schemeClr val="dk1"/>
                </a:solidFill>
                <a:latin typeface="Calibri"/>
                <a:ea typeface="Calibri"/>
                <a:cs typeface="Calibri"/>
                <a:sym typeface="Calibri"/>
              </a:rPr>
              <a:t>MaxEnt</a:t>
            </a:r>
            <a:r>
              <a:rPr lang="en-US" sz="2800" dirty="0">
                <a:solidFill>
                  <a:schemeClr val="dk1"/>
                </a:solidFill>
                <a:latin typeface="Calibri"/>
                <a:ea typeface="Calibri"/>
                <a:cs typeface="Calibri"/>
                <a:sym typeface="Calibri"/>
              </a:rPr>
              <a:t> Algorithm was then used to build the distribution models. This machine learning method maximizes uncertainty (entropy), in order to make the fewest assumptions possible about the species distribution. This ensures that the model is as general as possible, allowing it to produce conservative predictions and account for complex interactions between temperature and precipitation. </a:t>
            </a:r>
            <a:endParaRPr sz="28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endParaRPr sz="28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b="1" u="sng" dirty="0">
                <a:solidFill>
                  <a:schemeClr val="dk1"/>
                </a:solidFill>
                <a:latin typeface="Calibri"/>
                <a:ea typeface="Calibri"/>
                <a:cs typeface="Calibri"/>
                <a:sym typeface="Calibri"/>
              </a:rPr>
              <a:t>Choosing the Best Model:</a:t>
            </a:r>
            <a:endParaRPr sz="2800" b="1" u="sng"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2800"/>
              <a:buFont typeface="Calibri"/>
              <a:buNone/>
            </a:pPr>
            <a:r>
              <a:rPr lang="en-US" sz="2800" dirty="0">
                <a:solidFill>
                  <a:schemeClr val="dk1"/>
                </a:solidFill>
                <a:latin typeface="Calibri"/>
                <a:ea typeface="Calibri"/>
                <a:cs typeface="Calibri"/>
                <a:sym typeface="Calibri"/>
              </a:rPr>
              <a:t>After the models were produced</a:t>
            </a:r>
            <a:r>
              <a:rPr lang="en-US" sz="2800" dirty="0">
                <a:solidFill>
                  <a:schemeClr val="tx1"/>
                </a:solidFill>
                <a:latin typeface="Calibri"/>
                <a:ea typeface="Calibri"/>
                <a:cs typeface="Calibri"/>
                <a:sym typeface="Calibri"/>
              </a:rPr>
              <a:t>, the best one was chosen </a:t>
            </a:r>
            <a:r>
              <a:rPr lang="en-US" sz="2800" dirty="0">
                <a:solidFill>
                  <a:schemeClr val="dk1"/>
                </a:solidFill>
                <a:latin typeface="Calibri"/>
                <a:ea typeface="Calibri"/>
                <a:cs typeface="Calibri"/>
                <a:sym typeface="Calibri"/>
              </a:rPr>
              <a:t>by examining the model performance statistics AUC (Area Under the Curve), OR (Omission Rate), and CBI (Continuous Boyce Index) that were calculated and averaged. </a:t>
            </a:r>
            <a:r>
              <a:rPr lang="en-US" sz="2800" dirty="0">
                <a:solidFill>
                  <a:schemeClr val="tx1"/>
                </a:solidFill>
                <a:latin typeface="Calibri"/>
                <a:ea typeface="Calibri"/>
                <a:cs typeface="Calibri"/>
                <a:sym typeface="Calibri"/>
              </a:rPr>
              <a:t>All  3 measurements and trade-offs between them were considered to choose the best model.</a:t>
            </a:r>
            <a:endParaRPr sz="2800" dirty="0">
              <a:solidFill>
                <a:schemeClr val="tx1"/>
              </a:solidFill>
              <a:latin typeface="Calibri"/>
              <a:ea typeface="Calibri"/>
              <a:cs typeface="Calibri"/>
              <a:sym typeface="Calibri"/>
            </a:endParaRPr>
          </a:p>
        </p:txBody>
      </p:sp>
      <p:sp>
        <p:nvSpPr>
          <p:cNvPr id="110" name="Google Shape;110;p13"/>
          <p:cNvSpPr txBox="1"/>
          <p:nvPr/>
        </p:nvSpPr>
        <p:spPr>
          <a:xfrm>
            <a:off x="30590300" y="23222535"/>
            <a:ext cx="12344400" cy="685800"/>
          </a:xfrm>
          <a:prstGeom prst="rect">
            <a:avLst/>
          </a:prstGeom>
          <a:solidFill>
            <a:srgbClr val="4A86E8"/>
          </a:solidFill>
          <a:ln w="19050" cap="flat" cmpd="sng">
            <a:solidFill>
              <a:srgbClr val="538CD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rgbClr val="FFFFFF"/>
                </a:solidFill>
                <a:latin typeface="Calibri"/>
                <a:ea typeface="Calibri"/>
                <a:cs typeface="Calibri"/>
                <a:sym typeface="Calibri"/>
              </a:rPr>
              <a:t>References:</a:t>
            </a:r>
            <a:endParaRPr sz="3600">
              <a:solidFill>
                <a:srgbClr val="FFFFFF"/>
              </a:solidFill>
              <a:latin typeface="Calibri"/>
              <a:ea typeface="Calibri"/>
              <a:cs typeface="Calibri"/>
              <a:sym typeface="Calibri"/>
            </a:endParaRPr>
          </a:p>
        </p:txBody>
      </p:sp>
      <p:pic>
        <p:nvPicPr>
          <p:cNvPr id="111" name="Google Shape;111;p13" descr="C:\Users\Britt\Downloads\TheOhioStateUniversity-StackedK-RGBHEX.jpg"/>
          <p:cNvPicPr preferRelativeResize="0"/>
          <p:nvPr/>
        </p:nvPicPr>
        <p:blipFill rotWithShape="1">
          <a:blip r:embed="rId4">
            <a:alphaModFix/>
          </a:blip>
          <a:srcRect/>
          <a:stretch/>
        </p:blipFill>
        <p:spPr>
          <a:xfrm>
            <a:off x="37414200" y="914400"/>
            <a:ext cx="5715000" cy="3810000"/>
          </a:xfrm>
          <a:prstGeom prst="rect">
            <a:avLst/>
          </a:prstGeom>
          <a:noFill/>
          <a:ln>
            <a:noFill/>
          </a:ln>
        </p:spPr>
      </p:pic>
      <p:sp>
        <p:nvSpPr>
          <p:cNvPr id="112" name="Google Shape;112;p13"/>
          <p:cNvSpPr txBox="1"/>
          <p:nvPr/>
        </p:nvSpPr>
        <p:spPr>
          <a:xfrm>
            <a:off x="30596300" y="23773253"/>
            <a:ext cx="12420600" cy="784826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2800" dirty="0">
              <a:solidFill>
                <a:schemeClr val="dk1"/>
              </a:solidFill>
              <a:latin typeface="Calibri"/>
              <a:ea typeface="Calibri"/>
              <a:cs typeface="Calibri"/>
              <a:sym typeface="Calibri"/>
            </a:endParaRPr>
          </a:p>
          <a:p>
            <a:pPr marL="457200" marR="0" lvl="0" indent="-406400" algn="l" rtl="0">
              <a:spcBef>
                <a:spcPts val="0"/>
              </a:spcBef>
              <a:spcAft>
                <a:spcPts val="0"/>
              </a:spcAft>
              <a:buClr>
                <a:schemeClr val="dk1"/>
              </a:buClr>
              <a:buSzPts val="2800"/>
              <a:buFont typeface="Calibri"/>
              <a:buAutoNum type="arabicPeriod"/>
            </a:pPr>
            <a:r>
              <a:rPr lang="en-US" sz="2800" dirty="0">
                <a:solidFill>
                  <a:schemeClr val="dk1"/>
                </a:solidFill>
                <a:latin typeface="Calibri"/>
                <a:ea typeface="Calibri"/>
                <a:cs typeface="Calibri"/>
                <a:sym typeface="Calibri"/>
              </a:rPr>
              <a:t>Daniels, Jeff. Feral Hogs Cause up to $2.5 Billion in Damage a Year, so the Government Is Boosting Efforts to Fight Them | Wild Pigs. wildpigs.nri.tamu.edu/news/2018/august/feral-hogs-cause-up-to-25-billion-in-damage-a-year-so-the-government-is-boosting-efforts-to-fight-them.</a:t>
            </a:r>
          </a:p>
          <a:p>
            <a:pPr marL="457200" marR="0" lvl="0" indent="-406400" algn="l" rtl="0">
              <a:spcBef>
                <a:spcPts val="0"/>
              </a:spcBef>
              <a:spcAft>
                <a:spcPts val="0"/>
              </a:spcAft>
              <a:buClr>
                <a:schemeClr val="dk1"/>
              </a:buClr>
              <a:buSzPts val="2800"/>
              <a:buFont typeface="Calibri"/>
              <a:buAutoNum type="arabicPeriod"/>
            </a:pPr>
            <a:r>
              <a:rPr lang="en-US" sz="2800" dirty="0">
                <a:solidFill>
                  <a:schemeClr val="dk1"/>
                </a:solidFill>
                <a:latin typeface="Calibri"/>
                <a:ea typeface="Calibri"/>
                <a:cs typeface="Calibri"/>
                <a:sym typeface="Calibri"/>
              </a:rPr>
              <a:t>O’Bryan, Corliss A., et al. “Unrecognized Threat to Global Soil Carbon by a Widespread Invasive Species.” Global Change Biology, vol. 28, no. 3, Wiley-Blackwell, Feb. 2022, pp. 877–82.</a:t>
            </a:r>
          </a:p>
          <a:p>
            <a:pPr marL="457200" marR="0" lvl="0" indent="-406400" algn="l" rtl="0">
              <a:spcBef>
                <a:spcPts val="0"/>
              </a:spcBef>
              <a:spcAft>
                <a:spcPts val="0"/>
              </a:spcAft>
              <a:buClr>
                <a:schemeClr val="dk1"/>
              </a:buClr>
              <a:buSzPts val="2800"/>
              <a:buFont typeface="Calibri"/>
              <a:buAutoNum type="arabicPeriod"/>
            </a:pPr>
            <a:r>
              <a:rPr lang="en-US" sz="2800" dirty="0">
                <a:solidFill>
                  <a:schemeClr val="dk1"/>
                </a:solidFill>
                <a:latin typeface="Calibri"/>
                <a:ea typeface="Calibri"/>
                <a:cs typeface="Calibri"/>
                <a:sym typeface="Calibri"/>
              </a:rPr>
              <a:t>USDA APHIS | Feral Swine- Risks to People and Domestic Animals. www.aphis.usda.gov/aphis/ourfocus/wildlifedamage/operational-activities/feral-swine/feral-swine-damage/feral-swine-risks-pets-people.</a:t>
            </a:r>
          </a:p>
          <a:p>
            <a:pPr marL="457200" marR="0" lvl="0" indent="-406400" algn="l" rtl="0">
              <a:spcBef>
                <a:spcPts val="0"/>
              </a:spcBef>
              <a:spcAft>
                <a:spcPts val="0"/>
              </a:spcAft>
              <a:buClr>
                <a:schemeClr val="dk1"/>
              </a:buClr>
              <a:buSzPts val="2800"/>
              <a:buFont typeface="Calibri"/>
              <a:buAutoNum type="arabicPeriod"/>
            </a:pPr>
            <a:r>
              <a:rPr lang="en-US" sz="2800" dirty="0">
                <a:solidFill>
                  <a:schemeClr val="dk1"/>
                </a:solidFill>
                <a:latin typeface="Calibri"/>
                <a:ea typeface="Calibri"/>
                <a:cs typeface="Calibri"/>
                <a:sym typeface="Calibri"/>
              </a:rPr>
              <a:t>Wild Pig Biology | Internet Center for Wildlife Damage Management. icwdm.org/species/other-mammals/wild-pigs/wild-pig-biology/#:~:text=In%20ideal%20conditions%2C%20a%20population,have%20a%20high%2Dquality%20diet.</a:t>
            </a:r>
          </a:p>
          <a:p>
            <a:pPr marL="457200" marR="0" lvl="0" indent="-406400" algn="l" rtl="0">
              <a:spcBef>
                <a:spcPts val="0"/>
              </a:spcBef>
              <a:spcAft>
                <a:spcPts val="0"/>
              </a:spcAft>
              <a:buClr>
                <a:schemeClr val="dk1"/>
              </a:buClr>
              <a:buSzPts val="2800"/>
              <a:buFont typeface="Calibri"/>
              <a:buAutoNum type="arabicPeriod"/>
            </a:pPr>
            <a:r>
              <a:rPr lang="en-US" sz="2800" dirty="0">
                <a:solidFill>
                  <a:schemeClr val="dk1"/>
                </a:solidFill>
                <a:latin typeface="Calibri"/>
                <a:ea typeface="Calibri"/>
                <a:cs typeface="Calibri"/>
                <a:sym typeface="Calibri"/>
              </a:rPr>
              <a:t> Snow, Nathan P., et al. “Interpreting and Predicting the Spread of Invasive Wild Pigs.” Journal of Applied Ecology, vol. 54, no. 6, Wiley-Blackwell, Dec. 2017, pp. 2022–32. https://doi.org/10.1111/1365-2664.12866.</a:t>
            </a:r>
            <a:endParaRPr sz="2800" dirty="0">
              <a:solidFill>
                <a:schemeClr val="dk1"/>
              </a:solidFill>
              <a:latin typeface="Calibri"/>
              <a:ea typeface="Calibri"/>
              <a:cs typeface="Calibri"/>
              <a:sym typeface="Calibri"/>
            </a:endParaRPr>
          </a:p>
        </p:txBody>
      </p:sp>
      <p:pic>
        <p:nvPicPr>
          <p:cNvPr id="113" name="Google Shape;113;p13"/>
          <p:cNvPicPr preferRelativeResize="0"/>
          <p:nvPr/>
        </p:nvPicPr>
        <p:blipFill>
          <a:blip r:embed="rId5">
            <a:alphaModFix/>
          </a:blip>
          <a:stretch>
            <a:fillRect/>
          </a:stretch>
        </p:blipFill>
        <p:spPr>
          <a:xfrm>
            <a:off x="1095921" y="16664455"/>
            <a:ext cx="5819775" cy="3238500"/>
          </a:xfrm>
          <a:prstGeom prst="rect">
            <a:avLst/>
          </a:prstGeom>
          <a:noFill/>
          <a:ln>
            <a:noFill/>
          </a:ln>
        </p:spPr>
      </p:pic>
      <p:pic>
        <p:nvPicPr>
          <p:cNvPr id="114" name="Google Shape;114;p13"/>
          <p:cNvPicPr preferRelativeResize="0"/>
          <p:nvPr/>
        </p:nvPicPr>
        <p:blipFill>
          <a:blip r:embed="rId6">
            <a:alphaModFix/>
          </a:blip>
          <a:stretch>
            <a:fillRect/>
          </a:stretch>
        </p:blipFill>
        <p:spPr>
          <a:xfrm>
            <a:off x="7058296" y="16666758"/>
            <a:ext cx="6096001" cy="3227873"/>
          </a:xfrm>
          <a:prstGeom prst="rect">
            <a:avLst/>
          </a:prstGeom>
          <a:noFill/>
          <a:ln>
            <a:noFill/>
          </a:ln>
        </p:spPr>
      </p:pic>
      <p:pic>
        <p:nvPicPr>
          <p:cNvPr id="115" name="Google Shape;115;p13"/>
          <p:cNvPicPr preferRelativeResize="0"/>
          <p:nvPr/>
        </p:nvPicPr>
        <p:blipFill>
          <a:blip r:embed="rId7">
            <a:alphaModFix/>
          </a:blip>
          <a:stretch>
            <a:fillRect/>
          </a:stretch>
        </p:blipFill>
        <p:spPr>
          <a:xfrm>
            <a:off x="838200" y="25303536"/>
            <a:ext cx="5925601" cy="4857273"/>
          </a:xfrm>
          <a:prstGeom prst="rect">
            <a:avLst/>
          </a:prstGeom>
          <a:noFill/>
          <a:ln>
            <a:noFill/>
          </a:ln>
        </p:spPr>
      </p:pic>
      <p:pic>
        <p:nvPicPr>
          <p:cNvPr id="116" name="Google Shape;116;p13"/>
          <p:cNvPicPr preferRelativeResize="0"/>
          <p:nvPr/>
        </p:nvPicPr>
        <p:blipFill>
          <a:blip r:embed="rId8">
            <a:alphaModFix/>
          </a:blip>
          <a:stretch>
            <a:fillRect/>
          </a:stretch>
        </p:blipFill>
        <p:spPr>
          <a:xfrm>
            <a:off x="6987895" y="25303535"/>
            <a:ext cx="6236805" cy="4857273"/>
          </a:xfrm>
          <a:prstGeom prst="rect">
            <a:avLst/>
          </a:prstGeom>
          <a:noFill/>
          <a:ln>
            <a:noFill/>
          </a:ln>
        </p:spPr>
      </p:pic>
      <p:pic>
        <p:nvPicPr>
          <p:cNvPr id="117" name="Google Shape;117;p13"/>
          <p:cNvPicPr preferRelativeResize="0"/>
          <p:nvPr/>
        </p:nvPicPr>
        <p:blipFill rotWithShape="1">
          <a:blip r:embed="rId9">
            <a:alphaModFix/>
          </a:blip>
          <a:srcRect l="-1" r="81" b="38068"/>
          <a:stretch/>
        </p:blipFill>
        <p:spPr>
          <a:xfrm>
            <a:off x="14505939" y="14656307"/>
            <a:ext cx="14888257" cy="2691039"/>
          </a:xfrm>
          <a:prstGeom prst="rect">
            <a:avLst/>
          </a:prstGeom>
          <a:noFill/>
          <a:ln>
            <a:noFill/>
          </a:ln>
        </p:spPr>
      </p:pic>
      <p:pic>
        <p:nvPicPr>
          <p:cNvPr id="118" name="Google Shape;118;p13"/>
          <p:cNvPicPr preferRelativeResize="0"/>
          <p:nvPr/>
        </p:nvPicPr>
        <p:blipFill>
          <a:blip r:embed="rId10">
            <a:alphaModFix/>
          </a:blip>
          <a:stretch>
            <a:fillRect/>
          </a:stretch>
        </p:blipFill>
        <p:spPr>
          <a:xfrm>
            <a:off x="14308170" y="19669712"/>
            <a:ext cx="7620380" cy="5019087"/>
          </a:xfrm>
          <a:prstGeom prst="rect">
            <a:avLst/>
          </a:prstGeom>
          <a:noFill/>
          <a:ln>
            <a:noFill/>
          </a:ln>
        </p:spPr>
      </p:pic>
      <p:pic>
        <p:nvPicPr>
          <p:cNvPr id="119" name="Google Shape;119;p13"/>
          <p:cNvPicPr preferRelativeResize="0"/>
          <p:nvPr/>
        </p:nvPicPr>
        <p:blipFill>
          <a:blip r:embed="rId11">
            <a:alphaModFix/>
          </a:blip>
          <a:stretch>
            <a:fillRect/>
          </a:stretch>
        </p:blipFill>
        <p:spPr>
          <a:xfrm>
            <a:off x="22255164" y="19671861"/>
            <a:ext cx="7462836" cy="5016938"/>
          </a:xfrm>
          <a:prstGeom prst="rect">
            <a:avLst/>
          </a:prstGeom>
          <a:noFill/>
          <a:ln>
            <a:noFill/>
          </a:ln>
        </p:spPr>
      </p:pic>
      <p:pic>
        <p:nvPicPr>
          <p:cNvPr id="120" name="Google Shape;120;p13"/>
          <p:cNvPicPr preferRelativeResize="0"/>
          <p:nvPr/>
        </p:nvPicPr>
        <p:blipFill>
          <a:blip r:embed="rId12">
            <a:alphaModFix/>
          </a:blip>
          <a:stretch>
            <a:fillRect/>
          </a:stretch>
        </p:blipFill>
        <p:spPr>
          <a:xfrm>
            <a:off x="14714153" y="25519120"/>
            <a:ext cx="6586573" cy="5541626"/>
          </a:xfrm>
          <a:prstGeom prst="rect">
            <a:avLst/>
          </a:prstGeom>
          <a:noFill/>
          <a:ln>
            <a:noFill/>
          </a:ln>
        </p:spPr>
      </p:pic>
      <p:pic>
        <p:nvPicPr>
          <p:cNvPr id="121" name="Google Shape;121;p13"/>
          <p:cNvPicPr preferRelativeResize="0"/>
          <p:nvPr/>
        </p:nvPicPr>
        <p:blipFill>
          <a:blip r:embed="rId13">
            <a:alphaModFix/>
          </a:blip>
          <a:stretch>
            <a:fillRect/>
          </a:stretch>
        </p:blipFill>
        <p:spPr>
          <a:xfrm>
            <a:off x="22473140" y="25488640"/>
            <a:ext cx="6236801" cy="5572106"/>
          </a:xfrm>
          <a:prstGeom prst="rect">
            <a:avLst/>
          </a:prstGeom>
          <a:noFill/>
          <a:ln>
            <a:noFill/>
          </a:ln>
        </p:spPr>
      </p:pic>
      <p:sp>
        <p:nvSpPr>
          <p:cNvPr id="2" name="TextBox 1">
            <a:extLst>
              <a:ext uri="{FF2B5EF4-FFF2-40B4-BE49-F238E27FC236}">
                <a16:creationId xmlns:a16="http://schemas.microsoft.com/office/drawing/2014/main" id="{03CCABCB-6D36-7D57-7C3D-B8BB5CDD30A6}"/>
              </a:ext>
            </a:extLst>
          </p:cNvPr>
          <p:cNvSpPr txBox="1"/>
          <p:nvPr/>
        </p:nvSpPr>
        <p:spPr>
          <a:xfrm>
            <a:off x="6341891" y="29031018"/>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A</a:t>
            </a:r>
          </a:p>
        </p:txBody>
      </p:sp>
      <p:sp>
        <p:nvSpPr>
          <p:cNvPr id="3" name="TextBox 2">
            <a:extLst>
              <a:ext uri="{FF2B5EF4-FFF2-40B4-BE49-F238E27FC236}">
                <a16:creationId xmlns:a16="http://schemas.microsoft.com/office/drawing/2014/main" id="{28B81598-79B8-4F60-A93D-9062DC296E4D}"/>
              </a:ext>
            </a:extLst>
          </p:cNvPr>
          <p:cNvSpPr txBox="1"/>
          <p:nvPr/>
        </p:nvSpPr>
        <p:spPr>
          <a:xfrm>
            <a:off x="12650469" y="28982275"/>
            <a:ext cx="407484"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B</a:t>
            </a:r>
          </a:p>
        </p:txBody>
      </p:sp>
      <p:sp>
        <p:nvSpPr>
          <p:cNvPr id="4" name="TextBox 3">
            <a:extLst>
              <a:ext uri="{FF2B5EF4-FFF2-40B4-BE49-F238E27FC236}">
                <a16:creationId xmlns:a16="http://schemas.microsoft.com/office/drawing/2014/main" id="{730F8231-8293-B6F1-8DEE-02E3BA0C5A82}"/>
              </a:ext>
            </a:extLst>
          </p:cNvPr>
          <p:cNvSpPr txBox="1"/>
          <p:nvPr/>
        </p:nvSpPr>
        <p:spPr>
          <a:xfrm>
            <a:off x="6441825" y="19336393"/>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A</a:t>
            </a:r>
          </a:p>
        </p:txBody>
      </p:sp>
      <p:sp>
        <p:nvSpPr>
          <p:cNvPr id="5" name="TextBox 4">
            <a:extLst>
              <a:ext uri="{FF2B5EF4-FFF2-40B4-BE49-F238E27FC236}">
                <a16:creationId xmlns:a16="http://schemas.microsoft.com/office/drawing/2014/main" id="{FD0B6A4D-61B8-046B-281E-7E9C575C3568}"/>
              </a:ext>
            </a:extLst>
          </p:cNvPr>
          <p:cNvSpPr txBox="1"/>
          <p:nvPr/>
        </p:nvSpPr>
        <p:spPr>
          <a:xfrm>
            <a:off x="12749829" y="19269437"/>
            <a:ext cx="407484"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B</a:t>
            </a:r>
          </a:p>
        </p:txBody>
      </p:sp>
      <p:sp>
        <p:nvSpPr>
          <p:cNvPr id="6" name="TextBox 5">
            <a:extLst>
              <a:ext uri="{FF2B5EF4-FFF2-40B4-BE49-F238E27FC236}">
                <a16:creationId xmlns:a16="http://schemas.microsoft.com/office/drawing/2014/main" id="{5DC3C4D0-3CB8-69D8-42C5-DD33C754AC7B}"/>
              </a:ext>
            </a:extLst>
          </p:cNvPr>
          <p:cNvSpPr txBox="1"/>
          <p:nvPr/>
        </p:nvSpPr>
        <p:spPr>
          <a:xfrm>
            <a:off x="21458992" y="19669083"/>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A</a:t>
            </a:r>
          </a:p>
        </p:txBody>
      </p:sp>
      <p:sp>
        <p:nvSpPr>
          <p:cNvPr id="7" name="TextBox 6">
            <a:extLst>
              <a:ext uri="{FF2B5EF4-FFF2-40B4-BE49-F238E27FC236}">
                <a16:creationId xmlns:a16="http://schemas.microsoft.com/office/drawing/2014/main" id="{886CAACE-305C-25E7-8BAD-B917D838CAFB}"/>
              </a:ext>
            </a:extLst>
          </p:cNvPr>
          <p:cNvSpPr txBox="1"/>
          <p:nvPr/>
        </p:nvSpPr>
        <p:spPr>
          <a:xfrm>
            <a:off x="29078153" y="19625690"/>
            <a:ext cx="407484"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B</a:t>
            </a:r>
          </a:p>
        </p:txBody>
      </p:sp>
      <p:sp>
        <p:nvSpPr>
          <p:cNvPr id="8" name="TextBox 7">
            <a:extLst>
              <a:ext uri="{FF2B5EF4-FFF2-40B4-BE49-F238E27FC236}">
                <a16:creationId xmlns:a16="http://schemas.microsoft.com/office/drawing/2014/main" id="{B69872B6-F02A-15E7-3777-AE0398EF4AE8}"/>
              </a:ext>
            </a:extLst>
          </p:cNvPr>
          <p:cNvSpPr txBox="1"/>
          <p:nvPr/>
        </p:nvSpPr>
        <p:spPr>
          <a:xfrm>
            <a:off x="15453757" y="25853775"/>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A</a:t>
            </a:r>
          </a:p>
        </p:txBody>
      </p:sp>
      <p:sp>
        <p:nvSpPr>
          <p:cNvPr id="9" name="TextBox 8">
            <a:extLst>
              <a:ext uri="{FF2B5EF4-FFF2-40B4-BE49-F238E27FC236}">
                <a16:creationId xmlns:a16="http://schemas.microsoft.com/office/drawing/2014/main" id="{BCF26456-9053-C9F8-FE90-8E372BBF9FF1}"/>
              </a:ext>
            </a:extLst>
          </p:cNvPr>
          <p:cNvSpPr txBox="1"/>
          <p:nvPr/>
        </p:nvSpPr>
        <p:spPr>
          <a:xfrm>
            <a:off x="27675217" y="25853774"/>
            <a:ext cx="407484"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B</a:t>
            </a:r>
          </a:p>
        </p:txBody>
      </p:sp>
      <p:sp>
        <p:nvSpPr>
          <p:cNvPr id="10" name="Google Shape;96;p13">
            <a:extLst>
              <a:ext uri="{FF2B5EF4-FFF2-40B4-BE49-F238E27FC236}">
                <a16:creationId xmlns:a16="http://schemas.microsoft.com/office/drawing/2014/main" id="{DC3DB090-25D5-3F3D-4728-B8B0C9B9BD29}"/>
              </a:ext>
            </a:extLst>
          </p:cNvPr>
          <p:cNvSpPr txBox="1"/>
          <p:nvPr/>
        </p:nvSpPr>
        <p:spPr>
          <a:xfrm>
            <a:off x="16857782" y="17643500"/>
            <a:ext cx="12344400" cy="52318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800" b="1" dirty="0">
                <a:solidFill>
                  <a:schemeClr val="dk1"/>
                </a:solidFill>
                <a:latin typeface="Calibri"/>
                <a:ea typeface="Calibri"/>
                <a:cs typeface="Calibri"/>
                <a:sym typeface="Calibri"/>
              </a:rPr>
              <a:t>Figure 3: </a:t>
            </a:r>
            <a:r>
              <a:rPr lang="en-US" sz="2800" dirty="0">
                <a:solidFill>
                  <a:schemeClr val="dk1"/>
                </a:solidFill>
                <a:latin typeface="Calibri"/>
                <a:ea typeface="Calibri"/>
                <a:cs typeface="Calibri"/>
                <a:sym typeface="Calibri"/>
              </a:rPr>
              <a:t>Performance statistics of the 24 different models created. </a:t>
            </a:r>
            <a:endParaRPr sz="2800" b="1" i="1" dirty="0">
              <a:solidFill>
                <a:schemeClr val="dk1"/>
              </a:solidFill>
              <a:latin typeface="Calibri"/>
              <a:ea typeface="Calibri"/>
              <a:cs typeface="Calibri"/>
              <a:sym typeface="Calibri"/>
            </a:endParaRPr>
          </a:p>
        </p:txBody>
      </p:sp>
      <p:pic>
        <p:nvPicPr>
          <p:cNvPr id="12" name="Picture 11" descr="A close-up of a person's face&#10;&#10;Description automatically generated with medium confidence">
            <a:extLst>
              <a:ext uri="{FF2B5EF4-FFF2-40B4-BE49-F238E27FC236}">
                <a16:creationId xmlns:a16="http://schemas.microsoft.com/office/drawing/2014/main" id="{26A8A2FB-0D61-4F70-9AEA-91F8603107A9}"/>
              </a:ext>
            </a:extLst>
          </p:cNvPr>
          <p:cNvPicPr>
            <a:picLocks noChangeAspect="1"/>
          </p:cNvPicPr>
          <p:nvPr/>
        </p:nvPicPr>
        <p:blipFill>
          <a:blip r:embed="rId14"/>
          <a:stretch>
            <a:fillRect/>
          </a:stretch>
        </p:blipFill>
        <p:spPr>
          <a:xfrm>
            <a:off x="39369826" y="17196118"/>
            <a:ext cx="3759374" cy="4438150"/>
          </a:xfrm>
          <a:prstGeom prst="rect">
            <a:avLst/>
          </a:prstGeom>
        </p:spPr>
      </p:pic>
      <p:pic>
        <p:nvPicPr>
          <p:cNvPr id="1026" name="Picture 2" descr="Mark Twain National Forest - Land &amp; Resources Management">
            <a:extLst>
              <a:ext uri="{FF2B5EF4-FFF2-40B4-BE49-F238E27FC236}">
                <a16:creationId xmlns:a16="http://schemas.microsoft.com/office/drawing/2014/main" id="{2188F7BC-E636-9693-6065-91C4871C2818}"/>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1081607" y="17042760"/>
            <a:ext cx="7712609" cy="4338343"/>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99;p13">
            <a:extLst>
              <a:ext uri="{FF2B5EF4-FFF2-40B4-BE49-F238E27FC236}">
                <a16:creationId xmlns:a16="http://schemas.microsoft.com/office/drawing/2014/main" id="{A0D52776-B842-DA36-5062-06FC1D136AA9}"/>
              </a:ext>
            </a:extLst>
          </p:cNvPr>
          <p:cNvSpPr txBox="1"/>
          <p:nvPr/>
        </p:nvSpPr>
        <p:spPr>
          <a:xfrm>
            <a:off x="30784800" y="21906033"/>
            <a:ext cx="12344401" cy="861774"/>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b="1" u="none" dirty="0">
                <a:solidFill>
                  <a:schemeClr val="dk1"/>
                </a:solidFill>
                <a:latin typeface="Calibri"/>
                <a:ea typeface="Calibri"/>
                <a:cs typeface="Calibri"/>
                <a:sym typeface="Calibri"/>
              </a:rPr>
              <a:t>Figure 6: </a:t>
            </a:r>
            <a:r>
              <a:rPr lang="en-US" sz="2800" b="0" u="none" dirty="0">
                <a:solidFill>
                  <a:schemeClr val="dk1"/>
                </a:solidFill>
                <a:latin typeface="Calibri"/>
                <a:ea typeface="Calibri"/>
                <a:cs typeface="Calibri"/>
                <a:sym typeface="Calibri"/>
              </a:rPr>
              <a:t>(A) </a:t>
            </a:r>
            <a:r>
              <a:rPr lang="en-US" sz="2800" dirty="0">
                <a:solidFill>
                  <a:schemeClr val="dk1"/>
                </a:solidFill>
                <a:latin typeface="Calibri"/>
                <a:ea typeface="Calibri"/>
                <a:cs typeface="Calibri"/>
                <a:sym typeface="Calibri"/>
              </a:rPr>
              <a:t>Infographic made by the Mark Twain National Forest advocating for feral hog reporting over hunting,  (B) Official USDA icon for feral swine control</a:t>
            </a:r>
            <a:endParaRPr sz="2800" b="1" i="1" u="none" dirty="0">
              <a:solidFill>
                <a:schemeClr val="dk1"/>
              </a:solidFill>
              <a:latin typeface="Calibri"/>
              <a:ea typeface="Calibri"/>
              <a:cs typeface="Calibri"/>
              <a:sym typeface="Calibri"/>
            </a:endParaRPr>
          </a:p>
        </p:txBody>
      </p:sp>
      <p:sp>
        <p:nvSpPr>
          <p:cNvPr id="14" name="TextBox 13">
            <a:extLst>
              <a:ext uri="{FF2B5EF4-FFF2-40B4-BE49-F238E27FC236}">
                <a16:creationId xmlns:a16="http://schemas.microsoft.com/office/drawing/2014/main" id="{720EDF69-4D94-F655-966A-0878944C8B21}"/>
              </a:ext>
            </a:extLst>
          </p:cNvPr>
          <p:cNvSpPr txBox="1"/>
          <p:nvPr/>
        </p:nvSpPr>
        <p:spPr>
          <a:xfrm>
            <a:off x="31292669" y="17166173"/>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A</a:t>
            </a:r>
          </a:p>
        </p:txBody>
      </p:sp>
      <p:sp>
        <p:nvSpPr>
          <p:cNvPr id="15" name="TextBox 14">
            <a:extLst>
              <a:ext uri="{FF2B5EF4-FFF2-40B4-BE49-F238E27FC236}">
                <a16:creationId xmlns:a16="http://schemas.microsoft.com/office/drawing/2014/main" id="{3AD6017F-F22F-B82B-C146-B176F69E3F08}"/>
              </a:ext>
            </a:extLst>
          </p:cNvPr>
          <p:cNvSpPr txBox="1"/>
          <p:nvPr/>
        </p:nvSpPr>
        <p:spPr>
          <a:xfrm>
            <a:off x="39369826" y="17041148"/>
            <a:ext cx="421910" cy="584775"/>
          </a:xfrm>
          <a:prstGeom prst="rect">
            <a:avLst/>
          </a:prstGeom>
          <a:noFill/>
        </p:spPr>
        <p:txBody>
          <a:bodyPr wrap="none" rtlCol="0">
            <a:spAutoFit/>
          </a:bodyPr>
          <a:lstStyle/>
          <a:p>
            <a:r>
              <a:rPr lang="en-US" sz="3200" dirty="0">
                <a:latin typeface="Calibri" panose="020F0502020204030204" pitchFamily="34" charset="0"/>
                <a:cs typeface="Calibri" panose="020F0502020204030204" pitchFamily="34" charset="0"/>
              </a:rPr>
              <a:t>B</a:t>
            </a:r>
          </a:p>
        </p:txBody>
      </p:sp>
      <p:sp>
        <p:nvSpPr>
          <p:cNvPr id="16" name="Google Shape;99;p13">
            <a:extLst>
              <a:ext uri="{FF2B5EF4-FFF2-40B4-BE49-F238E27FC236}">
                <a16:creationId xmlns:a16="http://schemas.microsoft.com/office/drawing/2014/main" id="{4E0B10F8-85ED-47B0-20DB-6727E73C813F}"/>
              </a:ext>
            </a:extLst>
          </p:cNvPr>
          <p:cNvSpPr txBox="1"/>
          <p:nvPr/>
        </p:nvSpPr>
        <p:spPr>
          <a:xfrm>
            <a:off x="15756348" y="25069686"/>
            <a:ext cx="12344401" cy="430887"/>
          </a:xfrm>
          <a:prstGeom prst="rect">
            <a:avLst/>
          </a:prstGeom>
          <a:noFill/>
          <a:ln>
            <a:noFill/>
          </a:ln>
        </p:spPr>
        <p:txBody>
          <a:bodyPr spcFirstLastPara="1" wrap="square" lIns="0" tIns="0" rIns="0" bIns="0" anchor="t" anchorCtr="0">
            <a:spAutoFit/>
          </a:bodyPr>
          <a:lstStyle/>
          <a:p>
            <a:pPr marL="0" marR="0" lvl="0" indent="0" algn="just" rtl="0">
              <a:spcBef>
                <a:spcPts val="0"/>
              </a:spcBef>
              <a:spcAft>
                <a:spcPts val="0"/>
              </a:spcAft>
              <a:buNone/>
            </a:pPr>
            <a:r>
              <a:rPr lang="en-US" sz="2800" b="1" u="none" dirty="0">
                <a:solidFill>
                  <a:schemeClr val="dk1"/>
                </a:solidFill>
                <a:latin typeface="Calibri"/>
                <a:ea typeface="Calibri"/>
                <a:cs typeface="Calibri"/>
                <a:sym typeface="Calibri"/>
              </a:rPr>
              <a:t>Figure </a:t>
            </a:r>
            <a:r>
              <a:rPr lang="en-US" sz="2800" b="1" dirty="0">
                <a:solidFill>
                  <a:schemeClr val="dk1"/>
                </a:solidFill>
                <a:latin typeface="Calibri"/>
                <a:ea typeface="Calibri"/>
                <a:cs typeface="Calibri"/>
                <a:sym typeface="Calibri"/>
              </a:rPr>
              <a:t>4</a:t>
            </a:r>
            <a:r>
              <a:rPr lang="en-US" sz="2800" b="1" u="none" dirty="0">
                <a:solidFill>
                  <a:schemeClr val="dk1"/>
                </a:solidFill>
                <a:latin typeface="Calibri"/>
                <a:ea typeface="Calibri"/>
                <a:cs typeface="Calibri"/>
                <a:sym typeface="Calibri"/>
              </a:rPr>
              <a:t>: </a:t>
            </a:r>
            <a:r>
              <a:rPr lang="en-US" sz="2800" b="0" u="none" dirty="0">
                <a:solidFill>
                  <a:schemeClr val="dk1"/>
                </a:solidFill>
                <a:latin typeface="Calibri"/>
                <a:ea typeface="Calibri"/>
                <a:cs typeface="Calibri"/>
                <a:sym typeface="Calibri"/>
              </a:rPr>
              <a:t>(A) Presence vs Absence map</a:t>
            </a:r>
            <a:r>
              <a:rPr lang="en-US" sz="2800" dirty="0">
                <a:solidFill>
                  <a:schemeClr val="dk1"/>
                </a:solidFill>
                <a:latin typeface="Calibri"/>
                <a:ea typeface="Calibri"/>
                <a:cs typeface="Calibri"/>
                <a:sym typeface="Calibri"/>
              </a:rPr>
              <a:t> (B) Gradient map of predicted suitability</a:t>
            </a:r>
            <a:endParaRPr sz="2800" b="1" i="1" u="none" dirty="0">
              <a:solidFill>
                <a:schemeClr val="dk1"/>
              </a:solidFill>
              <a:latin typeface="Calibri"/>
              <a:ea typeface="Calibri"/>
              <a:cs typeface="Calibri"/>
              <a:sym typeface="Calibri"/>
            </a:endParaRPr>
          </a:p>
        </p:txBody>
      </p:sp>
      <p:sp>
        <p:nvSpPr>
          <p:cNvPr id="17" name="Google Shape;99;p13">
            <a:extLst>
              <a:ext uri="{FF2B5EF4-FFF2-40B4-BE49-F238E27FC236}">
                <a16:creationId xmlns:a16="http://schemas.microsoft.com/office/drawing/2014/main" id="{CB5159DC-E4D0-5E9B-1E12-1595D6AD6230}"/>
              </a:ext>
            </a:extLst>
          </p:cNvPr>
          <p:cNvSpPr txBox="1"/>
          <p:nvPr/>
        </p:nvSpPr>
        <p:spPr>
          <a:xfrm>
            <a:off x="15738300" y="31244736"/>
            <a:ext cx="12344401" cy="1292662"/>
          </a:xfrm>
          <a:prstGeom prst="rect">
            <a:avLst/>
          </a:prstGeom>
          <a:noFill/>
          <a:ln>
            <a:noFill/>
          </a:ln>
        </p:spPr>
        <p:txBody>
          <a:bodyPr spcFirstLastPara="1" wrap="square" lIns="0" tIns="0" rIns="0" bIns="0" anchor="t" anchorCtr="0">
            <a:spAutoFit/>
          </a:bodyPr>
          <a:lstStyle/>
          <a:p>
            <a:pPr lvl="0" algn="just"/>
            <a:r>
              <a:rPr lang="en-US" sz="2800" b="1" u="none" dirty="0">
                <a:solidFill>
                  <a:schemeClr val="dk1"/>
                </a:solidFill>
                <a:latin typeface="Calibri"/>
                <a:ea typeface="Calibri"/>
                <a:cs typeface="Calibri"/>
                <a:sym typeface="Calibri"/>
              </a:rPr>
              <a:t>Figure </a:t>
            </a:r>
            <a:r>
              <a:rPr lang="en-US" sz="2800" b="1" dirty="0">
                <a:solidFill>
                  <a:schemeClr val="dk1"/>
                </a:solidFill>
                <a:latin typeface="Calibri"/>
                <a:ea typeface="Calibri"/>
                <a:cs typeface="Calibri"/>
                <a:sym typeface="Calibri"/>
              </a:rPr>
              <a:t>4</a:t>
            </a:r>
            <a:r>
              <a:rPr lang="en-US" sz="2800" b="1" u="none" dirty="0">
                <a:solidFill>
                  <a:schemeClr val="dk1"/>
                </a:solidFill>
                <a:latin typeface="Calibri"/>
                <a:ea typeface="Calibri"/>
                <a:cs typeface="Calibri"/>
                <a:sym typeface="Calibri"/>
              </a:rPr>
              <a:t>: </a:t>
            </a:r>
            <a:r>
              <a:rPr lang="en-US" sz="2800" b="0" u="none" dirty="0">
                <a:solidFill>
                  <a:schemeClr val="dk1"/>
                </a:solidFill>
                <a:latin typeface="Calibri"/>
                <a:ea typeface="Calibri"/>
                <a:cs typeface="Calibri"/>
                <a:sym typeface="Calibri"/>
              </a:rPr>
              <a:t>(A) Response curve </a:t>
            </a:r>
            <a:r>
              <a:rPr lang="en-US" sz="2800" dirty="0">
                <a:solidFill>
                  <a:schemeClr val="dk1"/>
                </a:solidFill>
                <a:latin typeface="Calibri"/>
                <a:ea typeface="Calibri"/>
                <a:cs typeface="Calibri"/>
                <a:sym typeface="Calibri"/>
              </a:rPr>
              <a:t>that shows predicted suitability (y-axis) changes vs Temperature (x-axis)  (B) </a:t>
            </a:r>
            <a:r>
              <a:rPr lang="en-US" sz="2800" b="0" u="none" dirty="0">
                <a:solidFill>
                  <a:schemeClr val="dk1"/>
                </a:solidFill>
                <a:latin typeface="Calibri"/>
                <a:ea typeface="Calibri"/>
                <a:cs typeface="Calibri"/>
                <a:sym typeface="Calibri"/>
              </a:rPr>
              <a:t>Response curve </a:t>
            </a:r>
            <a:r>
              <a:rPr lang="en-US" sz="2800" dirty="0">
                <a:solidFill>
                  <a:schemeClr val="dk1"/>
                </a:solidFill>
                <a:latin typeface="Calibri"/>
                <a:ea typeface="Calibri"/>
                <a:cs typeface="Calibri"/>
                <a:sym typeface="Calibri"/>
              </a:rPr>
              <a:t>that shows predicted suitability (y-axis) changes vs Precipitation (x-axis) </a:t>
            </a:r>
            <a:endParaRPr sz="2800" b="1" i="1" u="none" dirty="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3019</TotalTime>
  <Words>1111</Words>
  <Application>Microsoft Office PowerPoint</Application>
  <PresentationFormat>Custom</PresentationFormat>
  <Paragraphs>77</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Jiang, Jason</cp:lastModifiedBy>
  <cp:revision>12</cp:revision>
  <dcterms:modified xsi:type="dcterms:W3CDTF">2023-03-21T16:42:15Z</dcterms:modified>
</cp:coreProperties>
</file>